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1"/>
  </p:sldMasterIdLst>
  <p:notesMasterIdLst>
    <p:notesMasterId r:id="rId15"/>
  </p:notesMasterIdLst>
  <p:sldIdLst>
    <p:sldId id="256" r:id="rId2"/>
    <p:sldId id="280" r:id="rId3"/>
    <p:sldId id="272" r:id="rId4"/>
    <p:sldId id="275" r:id="rId5"/>
    <p:sldId id="276" r:id="rId6"/>
    <p:sldId id="282" r:id="rId7"/>
    <p:sldId id="283" r:id="rId8"/>
    <p:sldId id="281" r:id="rId9"/>
    <p:sldId id="268" r:id="rId10"/>
    <p:sldId id="269" r:id="rId11"/>
    <p:sldId id="278" r:id="rId12"/>
    <p:sldId id="271" r:id="rId13"/>
    <p:sldId id="27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71" autoAdjust="0"/>
  </p:normalViewPr>
  <p:slideViewPr>
    <p:cSldViewPr snapToGrid="0">
      <p:cViewPr varScale="1">
        <p:scale>
          <a:sx n="58" d="100"/>
          <a:sy n="58" d="100"/>
        </p:scale>
        <p:origin x="968"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ay Mittal" userId="b8be8c6c15e192e4" providerId="LiveId" clId="{7FF474F4-C6EA-45F5-8EE7-5AC2321445B0}"/>
    <pc:docChg chg="custSel modSld">
      <pc:chgData name="Uday Mittal" userId="b8be8c6c15e192e4" providerId="LiveId" clId="{7FF474F4-C6EA-45F5-8EE7-5AC2321445B0}" dt="2023-04-22T10:04:27.025" v="1" actId="478"/>
      <pc:docMkLst>
        <pc:docMk/>
      </pc:docMkLst>
      <pc:sldChg chg="delSp modSp mod">
        <pc:chgData name="Uday Mittal" userId="b8be8c6c15e192e4" providerId="LiveId" clId="{7FF474F4-C6EA-45F5-8EE7-5AC2321445B0}" dt="2023-04-22T10:04:27.025" v="1" actId="478"/>
        <pc:sldMkLst>
          <pc:docMk/>
          <pc:sldMk cId="2828277360" sldId="279"/>
        </pc:sldMkLst>
        <pc:spChg chg="del mod">
          <ac:chgData name="Uday Mittal" userId="b8be8c6c15e192e4" providerId="LiveId" clId="{7FF474F4-C6EA-45F5-8EE7-5AC2321445B0}" dt="2023-04-22T10:04:27.025" v="1" actId="478"/>
          <ac:spMkLst>
            <pc:docMk/>
            <pc:sldMk cId="2828277360" sldId="279"/>
            <ac:spMk id="3" creationId="{00000000-0000-0000-0000-000000000000}"/>
          </ac:spMkLst>
        </pc:spChg>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EB13A-863A-4526-B5D7-0AE8A19226B2}" type="doc">
      <dgm:prSet loTypeId="urn:microsoft.com/office/officeart/2005/8/layout/pyramid2" loCatId="pyramid" qsTypeId="urn:microsoft.com/office/officeart/2005/8/quickstyle/simple3" qsCatId="simple" csTypeId="urn:microsoft.com/office/officeart/2005/8/colors/accent1_2" csCatId="accent1" phldr="1"/>
      <dgm:spPr/>
      <dgm:t>
        <a:bodyPr/>
        <a:lstStyle/>
        <a:p>
          <a:endParaRPr lang="en-IN"/>
        </a:p>
      </dgm:t>
    </dgm:pt>
    <dgm:pt modelId="{913E1088-2437-4DBF-B23E-44E2E22C199F}">
      <dgm:prSet/>
      <dgm:spPr/>
      <dgm:t>
        <a:bodyPr/>
        <a:lstStyle/>
        <a:p>
          <a:pPr rtl="0"/>
          <a:r>
            <a:rPr lang="en-IN" dirty="0"/>
            <a:t>We recently saw this report.</a:t>
          </a:r>
        </a:p>
      </dgm:t>
    </dgm:pt>
    <dgm:pt modelId="{1BC045C0-B119-43D7-B0CB-9D74B21BACA4}" type="parTrans" cxnId="{BB2C7943-B633-4631-8F76-8721BF525329}">
      <dgm:prSet/>
      <dgm:spPr/>
      <dgm:t>
        <a:bodyPr/>
        <a:lstStyle/>
        <a:p>
          <a:endParaRPr lang="en-IN"/>
        </a:p>
      </dgm:t>
    </dgm:pt>
    <dgm:pt modelId="{0523F3AF-0235-4FC2-B1B4-3318DBFD8797}" type="sibTrans" cxnId="{BB2C7943-B633-4631-8F76-8721BF525329}">
      <dgm:prSet/>
      <dgm:spPr/>
      <dgm:t>
        <a:bodyPr/>
        <a:lstStyle/>
        <a:p>
          <a:endParaRPr lang="en-IN"/>
        </a:p>
      </dgm:t>
    </dgm:pt>
    <dgm:pt modelId="{A5DEF3D6-4AF7-4F55-803B-EC839FB7D446}">
      <dgm:prSet/>
      <dgm:spPr/>
      <dgm:t>
        <a:bodyPr/>
        <a:lstStyle/>
        <a:p>
          <a:pPr rtl="0"/>
          <a:r>
            <a:rPr lang="en-IN" dirty="0"/>
            <a:t>Being part of Atal Tinkering Lab at Delhi Public School, we discussed our idea with our mentors.</a:t>
          </a:r>
        </a:p>
      </dgm:t>
    </dgm:pt>
    <dgm:pt modelId="{C4434AE4-554A-43A1-BF07-C78B466D163C}" type="parTrans" cxnId="{9EF306B8-F429-4D36-A807-A6EA6CA1BF7F}">
      <dgm:prSet/>
      <dgm:spPr/>
      <dgm:t>
        <a:bodyPr/>
        <a:lstStyle/>
        <a:p>
          <a:endParaRPr lang="en-IN"/>
        </a:p>
      </dgm:t>
    </dgm:pt>
    <dgm:pt modelId="{96BC5E3B-A3CF-45A2-935C-B0FAA7E00B7A}" type="sibTrans" cxnId="{9EF306B8-F429-4D36-A807-A6EA6CA1BF7F}">
      <dgm:prSet/>
      <dgm:spPr/>
      <dgm:t>
        <a:bodyPr/>
        <a:lstStyle/>
        <a:p>
          <a:endParaRPr lang="en-IN"/>
        </a:p>
      </dgm:t>
    </dgm:pt>
    <dgm:pt modelId="{60205CB4-0DAE-42AB-819A-A93B2B97542B}">
      <dgm:prSet/>
      <dgm:spPr/>
      <dgm:t>
        <a:bodyPr/>
        <a:lstStyle/>
        <a:p>
          <a:pPr rtl="0"/>
          <a:r>
            <a:rPr lang="en-IN" dirty="0"/>
            <a:t>We decided that this problem could be solved using replicable and indigenous technology.</a:t>
          </a:r>
        </a:p>
      </dgm:t>
    </dgm:pt>
    <dgm:pt modelId="{22509E71-39F0-4C09-BEEC-BA6D3F87A639}" type="parTrans" cxnId="{03FB14C0-1E24-49F9-9D43-CFA42FB6FF3E}">
      <dgm:prSet/>
      <dgm:spPr/>
      <dgm:t>
        <a:bodyPr/>
        <a:lstStyle/>
        <a:p>
          <a:endParaRPr lang="en-IN"/>
        </a:p>
      </dgm:t>
    </dgm:pt>
    <dgm:pt modelId="{7DBC0CF8-38AE-48B2-8895-E56302AD7CBD}" type="sibTrans" cxnId="{03FB14C0-1E24-49F9-9D43-CFA42FB6FF3E}">
      <dgm:prSet/>
      <dgm:spPr/>
      <dgm:t>
        <a:bodyPr/>
        <a:lstStyle/>
        <a:p>
          <a:endParaRPr lang="en-IN"/>
        </a:p>
      </dgm:t>
    </dgm:pt>
    <dgm:pt modelId="{11E90DA6-DD42-44AF-8E6F-331C06D37A18}" type="pres">
      <dgm:prSet presAssocID="{F0DEB13A-863A-4526-B5D7-0AE8A19226B2}" presName="compositeShape" presStyleCnt="0">
        <dgm:presLayoutVars>
          <dgm:dir/>
          <dgm:resizeHandles/>
        </dgm:presLayoutVars>
      </dgm:prSet>
      <dgm:spPr/>
    </dgm:pt>
    <dgm:pt modelId="{A74766C8-3B40-4A94-8324-5089312C62C5}" type="pres">
      <dgm:prSet presAssocID="{F0DEB13A-863A-4526-B5D7-0AE8A19226B2}" presName="pyramid" presStyleLbl="node1" presStyleIdx="0" presStyleCnt="1" custLinFactNeighborX="-1296" custLinFactNeighborY="6873"/>
      <dgm:spPr/>
    </dgm:pt>
    <dgm:pt modelId="{37483D76-3348-4402-BBA7-82478F50A9A7}" type="pres">
      <dgm:prSet presAssocID="{F0DEB13A-863A-4526-B5D7-0AE8A19226B2}" presName="theList" presStyleCnt="0"/>
      <dgm:spPr/>
    </dgm:pt>
    <dgm:pt modelId="{335A9196-721E-43E9-AF5A-A0EEA4377FAB}" type="pres">
      <dgm:prSet presAssocID="{913E1088-2437-4DBF-B23E-44E2E22C199F}" presName="aNode" presStyleLbl="fgAcc1" presStyleIdx="0" presStyleCnt="3" custScaleX="110576" custScaleY="102198">
        <dgm:presLayoutVars>
          <dgm:bulletEnabled val="1"/>
        </dgm:presLayoutVars>
      </dgm:prSet>
      <dgm:spPr/>
    </dgm:pt>
    <dgm:pt modelId="{75770F5A-E641-420E-B6D3-21B36D708176}" type="pres">
      <dgm:prSet presAssocID="{913E1088-2437-4DBF-B23E-44E2E22C199F}" presName="aSpace" presStyleCnt="0"/>
      <dgm:spPr/>
    </dgm:pt>
    <dgm:pt modelId="{9B7B9396-F10F-43DE-BFF0-864457167A87}" type="pres">
      <dgm:prSet presAssocID="{A5DEF3D6-4AF7-4F55-803B-EC839FB7D446}" presName="aNode" presStyleLbl="fgAcc1" presStyleIdx="1" presStyleCnt="3" custScaleX="109819" custScaleY="120069">
        <dgm:presLayoutVars>
          <dgm:bulletEnabled val="1"/>
        </dgm:presLayoutVars>
      </dgm:prSet>
      <dgm:spPr/>
    </dgm:pt>
    <dgm:pt modelId="{EE91B1E2-5307-4784-911B-68055EA998D9}" type="pres">
      <dgm:prSet presAssocID="{A5DEF3D6-4AF7-4F55-803B-EC839FB7D446}" presName="aSpace" presStyleCnt="0"/>
      <dgm:spPr/>
    </dgm:pt>
    <dgm:pt modelId="{E3EFC6B6-11CB-4A2E-A296-3021707AA389}" type="pres">
      <dgm:prSet presAssocID="{60205CB4-0DAE-42AB-819A-A93B2B97542B}" presName="aNode" presStyleLbl="fgAcc1" presStyleIdx="2" presStyleCnt="3" custScaleX="109257" custScaleY="128445">
        <dgm:presLayoutVars>
          <dgm:bulletEnabled val="1"/>
        </dgm:presLayoutVars>
      </dgm:prSet>
      <dgm:spPr/>
    </dgm:pt>
    <dgm:pt modelId="{11F49B21-FF03-4724-9B51-995206ACB665}" type="pres">
      <dgm:prSet presAssocID="{60205CB4-0DAE-42AB-819A-A93B2B97542B}" presName="aSpace" presStyleCnt="0"/>
      <dgm:spPr/>
    </dgm:pt>
  </dgm:ptLst>
  <dgm:cxnLst>
    <dgm:cxn modelId="{73A21F3F-0FBA-4B0C-96E9-1A5CC4BC3D31}" type="presOf" srcId="{913E1088-2437-4DBF-B23E-44E2E22C199F}" destId="{335A9196-721E-43E9-AF5A-A0EEA4377FAB}" srcOrd="0" destOrd="0" presId="urn:microsoft.com/office/officeart/2005/8/layout/pyramid2"/>
    <dgm:cxn modelId="{BB2C7943-B633-4631-8F76-8721BF525329}" srcId="{F0DEB13A-863A-4526-B5D7-0AE8A19226B2}" destId="{913E1088-2437-4DBF-B23E-44E2E22C199F}" srcOrd="0" destOrd="0" parTransId="{1BC045C0-B119-43D7-B0CB-9D74B21BACA4}" sibTransId="{0523F3AF-0235-4FC2-B1B4-3318DBFD8797}"/>
    <dgm:cxn modelId="{216AA293-0E28-48F1-A03C-E9C7F2E30F5F}" type="presOf" srcId="{60205CB4-0DAE-42AB-819A-A93B2B97542B}" destId="{E3EFC6B6-11CB-4A2E-A296-3021707AA389}" srcOrd="0" destOrd="0" presId="urn:microsoft.com/office/officeart/2005/8/layout/pyramid2"/>
    <dgm:cxn modelId="{C8B859B0-3FBA-4A3A-820D-1A32ABDB2640}" type="presOf" srcId="{A5DEF3D6-4AF7-4F55-803B-EC839FB7D446}" destId="{9B7B9396-F10F-43DE-BFF0-864457167A87}" srcOrd="0" destOrd="0" presId="urn:microsoft.com/office/officeart/2005/8/layout/pyramid2"/>
    <dgm:cxn modelId="{9EF306B8-F429-4D36-A807-A6EA6CA1BF7F}" srcId="{F0DEB13A-863A-4526-B5D7-0AE8A19226B2}" destId="{A5DEF3D6-4AF7-4F55-803B-EC839FB7D446}" srcOrd="1" destOrd="0" parTransId="{C4434AE4-554A-43A1-BF07-C78B466D163C}" sibTransId="{96BC5E3B-A3CF-45A2-935C-B0FAA7E00B7A}"/>
    <dgm:cxn modelId="{03FB14C0-1E24-49F9-9D43-CFA42FB6FF3E}" srcId="{F0DEB13A-863A-4526-B5D7-0AE8A19226B2}" destId="{60205CB4-0DAE-42AB-819A-A93B2B97542B}" srcOrd="2" destOrd="0" parTransId="{22509E71-39F0-4C09-BEEC-BA6D3F87A639}" sibTransId="{7DBC0CF8-38AE-48B2-8895-E56302AD7CBD}"/>
    <dgm:cxn modelId="{35203CD1-78EB-4570-81FA-2AE4F0394CCB}" type="presOf" srcId="{F0DEB13A-863A-4526-B5D7-0AE8A19226B2}" destId="{11E90DA6-DD42-44AF-8E6F-331C06D37A18}" srcOrd="0" destOrd="0" presId="urn:microsoft.com/office/officeart/2005/8/layout/pyramid2"/>
    <dgm:cxn modelId="{052C4BC5-1BDF-45FC-BC7C-6B6FE6504429}" type="presParOf" srcId="{11E90DA6-DD42-44AF-8E6F-331C06D37A18}" destId="{A74766C8-3B40-4A94-8324-5089312C62C5}" srcOrd="0" destOrd="0" presId="urn:microsoft.com/office/officeart/2005/8/layout/pyramid2"/>
    <dgm:cxn modelId="{0445E509-46C9-462E-BC30-736F7DF06BEA}" type="presParOf" srcId="{11E90DA6-DD42-44AF-8E6F-331C06D37A18}" destId="{37483D76-3348-4402-BBA7-82478F50A9A7}" srcOrd="1" destOrd="0" presId="urn:microsoft.com/office/officeart/2005/8/layout/pyramid2"/>
    <dgm:cxn modelId="{A546789B-6C99-4F65-B183-E2B5F2D73BD6}" type="presParOf" srcId="{37483D76-3348-4402-BBA7-82478F50A9A7}" destId="{335A9196-721E-43E9-AF5A-A0EEA4377FAB}" srcOrd="0" destOrd="0" presId="urn:microsoft.com/office/officeart/2005/8/layout/pyramid2"/>
    <dgm:cxn modelId="{C15770AE-0C91-4C38-BACC-9EEEE85E2EE3}" type="presParOf" srcId="{37483D76-3348-4402-BBA7-82478F50A9A7}" destId="{75770F5A-E641-420E-B6D3-21B36D708176}" srcOrd="1" destOrd="0" presId="urn:microsoft.com/office/officeart/2005/8/layout/pyramid2"/>
    <dgm:cxn modelId="{BA495B22-FECD-4ABB-B3BF-6EE17467E4AD}" type="presParOf" srcId="{37483D76-3348-4402-BBA7-82478F50A9A7}" destId="{9B7B9396-F10F-43DE-BFF0-864457167A87}" srcOrd="2" destOrd="0" presId="urn:microsoft.com/office/officeart/2005/8/layout/pyramid2"/>
    <dgm:cxn modelId="{F876CEED-B2E2-48EB-A084-6F58A2AA71E5}" type="presParOf" srcId="{37483D76-3348-4402-BBA7-82478F50A9A7}" destId="{EE91B1E2-5307-4784-911B-68055EA998D9}" srcOrd="3" destOrd="0" presId="urn:microsoft.com/office/officeart/2005/8/layout/pyramid2"/>
    <dgm:cxn modelId="{6347EEC0-A5BF-4207-84DB-24E0403414DC}" type="presParOf" srcId="{37483D76-3348-4402-BBA7-82478F50A9A7}" destId="{E3EFC6B6-11CB-4A2E-A296-3021707AA389}" srcOrd="4" destOrd="0" presId="urn:microsoft.com/office/officeart/2005/8/layout/pyramid2"/>
    <dgm:cxn modelId="{688698AC-D2B1-4EFA-B0D0-805B7B226E92}" type="presParOf" srcId="{37483D76-3348-4402-BBA7-82478F50A9A7}" destId="{11F49B21-FF03-4724-9B51-995206ACB66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DD98F-957E-4E2D-BE17-69FC314F74A2}"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64777F7C-F75F-4863-883F-82389A71DEF5}">
      <dgm:prSet/>
      <dgm:spPr/>
      <dgm:t>
        <a:bodyPr/>
        <a:lstStyle/>
        <a:p>
          <a:pPr rtl="0"/>
          <a:r>
            <a:rPr lang="en-IN" dirty="0"/>
            <a:t>The problem we seek is that many people drink contaminated water unknowingly. They are not able to check whether the water is suitable for drinking (pure or not) on their own at their homes in a very easy and economical way. </a:t>
          </a:r>
        </a:p>
      </dgm:t>
    </dgm:pt>
    <dgm:pt modelId="{8A620FF6-9F06-495A-8C08-80A23CCD6ECD}" type="parTrans" cxnId="{CF77F4BF-4757-4196-8AA7-8D5555EC739E}">
      <dgm:prSet/>
      <dgm:spPr/>
      <dgm:t>
        <a:bodyPr/>
        <a:lstStyle/>
        <a:p>
          <a:endParaRPr lang="en-IN"/>
        </a:p>
      </dgm:t>
    </dgm:pt>
    <dgm:pt modelId="{0CDBD3CC-EA6C-466C-BF0D-7B93F7AB2B4D}" type="sibTrans" cxnId="{CF77F4BF-4757-4196-8AA7-8D5555EC739E}">
      <dgm:prSet/>
      <dgm:spPr/>
      <dgm:t>
        <a:bodyPr/>
        <a:lstStyle/>
        <a:p>
          <a:endParaRPr lang="en-IN"/>
        </a:p>
      </dgm:t>
    </dgm:pt>
    <dgm:pt modelId="{E321BCB7-206B-4D75-BDD4-777557142D43}">
      <dgm:prSet/>
      <dgm:spPr/>
      <dgm:t>
        <a:bodyPr/>
        <a:lstStyle/>
        <a:p>
          <a:pPr rtl="0"/>
          <a:r>
            <a:rPr lang="en-IN" dirty="0"/>
            <a:t>This leads to people suffering from various kinds of diseases due to consumption of contaminated water like cholera, typhoid, diarrhoea, dysentery etc. </a:t>
          </a:r>
        </a:p>
      </dgm:t>
    </dgm:pt>
    <dgm:pt modelId="{F268209E-669A-40CE-B399-423EE8719D69}" type="parTrans" cxnId="{969746CE-7567-4736-96DE-C5FD6F50E028}">
      <dgm:prSet/>
      <dgm:spPr/>
      <dgm:t>
        <a:bodyPr/>
        <a:lstStyle/>
        <a:p>
          <a:endParaRPr lang="en-IN"/>
        </a:p>
      </dgm:t>
    </dgm:pt>
    <dgm:pt modelId="{54700329-292B-4F40-8D73-4C58E8ED8419}" type="sibTrans" cxnId="{969746CE-7567-4736-96DE-C5FD6F50E028}">
      <dgm:prSet/>
      <dgm:spPr/>
      <dgm:t>
        <a:bodyPr/>
        <a:lstStyle/>
        <a:p>
          <a:endParaRPr lang="en-IN"/>
        </a:p>
      </dgm:t>
    </dgm:pt>
    <dgm:pt modelId="{858B7FBB-A941-4239-A5D7-D855379AEBD4}" type="pres">
      <dgm:prSet presAssocID="{E1EDD98F-957E-4E2D-BE17-69FC314F74A2}" presName="linear" presStyleCnt="0">
        <dgm:presLayoutVars>
          <dgm:animLvl val="lvl"/>
          <dgm:resizeHandles val="exact"/>
        </dgm:presLayoutVars>
      </dgm:prSet>
      <dgm:spPr/>
    </dgm:pt>
    <dgm:pt modelId="{CFCFD8FA-14CD-4082-8C9B-B89C14B5D777}" type="pres">
      <dgm:prSet presAssocID="{64777F7C-F75F-4863-883F-82389A71DEF5}" presName="parentText" presStyleLbl="node1" presStyleIdx="0" presStyleCnt="2">
        <dgm:presLayoutVars>
          <dgm:chMax val="0"/>
          <dgm:bulletEnabled val="1"/>
        </dgm:presLayoutVars>
      </dgm:prSet>
      <dgm:spPr/>
    </dgm:pt>
    <dgm:pt modelId="{59F8B062-F5D9-40E3-ACB8-CF7C0BBB808C}" type="pres">
      <dgm:prSet presAssocID="{0CDBD3CC-EA6C-466C-BF0D-7B93F7AB2B4D}" presName="spacer" presStyleCnt="0"/>
      <dgm:spPr/>
    </dgm:pt>
    <dgm:pt modelId="{61134057-9A98-4A9F-A596-FD6FB63A32E6}" type="pres">
      <dgm:prSet presAssocID="{E321BCB7-206B-4D75-BDD4-777557142D43}" presName="parentText" presStyleLbl="node1" presStyleIdx="1" presStyleCnt="2">
        <dgm:presLayoutVars>
          <dgm:chMax val="0"/>
          <dgm:bulletEnabled val="1"/>
        </dgm:presLayoutVars>
      </dgm:prSet>
      <dgm:spPr/>
    </dgm:pt>
  </dgm:ptLst>
  <dgm:cxnLst>
    <dgm:cxn modelId="{3584821C-B677-4CDE-8364-DCB15C4F44C5}" type="presOf" srcId="{E321BCB7-206B-4D75-BDD4-777557142D43}" destId="{61134057-9A98-4A9F-A596-FD6FB63A32E6}" srcOrd="0" destOrd="0" presId="urn:microsoft.com/office/officeart/2005/8/layout/vList2"/>
    <dgm:cxn modelId="{3A334777-B751-41C6-A13E-69924BFB97B7}" type="presOf" srcId="{E1EDD98F-957E-4E2D-BE17-69FC314F74A2}" destId="{858B7FBB-A941-4239-A5D7-D855379AEBD4}" srcOrd="0" destOrd="0" presId="urn:microsoft.com/office/officeart/2005/8/layout/vList2"/>
    <dgm:cxn modelId="{CF77F4BF-4757-4196-8AA7-8D5555EC739E}" srcId="{E1EDD98F-957E-4E2D-BE17-69FC314F74A2}" destId="{64777F7C-F75F-4863-883F-82389A71DEF5}" srcOrd="0" destOrd="0" parTransId="{8A620FF6-9F06-495A-8C08-80A23CCD6ECD}" sibTransId="{0CDBD3CC-EA6C-466C-BF0D-7B93F7AB2B4D}"/>
    <dgm:cxn modelId="{969746CE-7567-4736-96DE-C5FD6F50E028}" srcId="{E1EDD98F-957E-4E2D-BE17-69FC314F74A2}" destId="{E321BCB7-206B-4D75-BDD4-777557142D43}" srcOrd="1" destOrd="0" parTransId="{F268209E-669A-40CE-B399-423EE8719D69}" sibTransId="{54700329-292B-4F40-8D73-4C58E8ED8419}"/>
    <dgm:cxn modelId="{4AB273F2-0D15-497C-A650-ED9616B4F603}" type="presOf" srcId="{64777F7C-F75F-4863-883F-82389A71DEF5}" destId="{CFCFD8FA-14CD-4082-8C9B-B89C14B5D777}" srcOrd="0" destOrd="0" presId="urn:microsoft.com/office/officeart/2005/8/layout/vList2"/>
    <dgm:cxn modelId="{FB62A7FF-5F36-4F2D-AF76-5817B64AEE58}" type="presParOf" srcId="{858B7FBB-A941-4239-A5D7-D855379AEBD4}" destId="{CFCFD8FA-14CD-4082-8C9B-B89C14B5D777}" srcOrd="0" destOrd="0" presId="urn:microsoft.com/office/officeart/2005/8/layout/vList2"/>
    <dgm:cxn modelId="{780175FE-4699-4DCE-88A2-D27847A8B0A3}" type="presParOf" srcId="{858B7FBB-A941-4239-A5D7-D855379AEBD4}" destId="{59F8B062-F5D9-40E3-ACB8-CF7C0BBB808C}" srcOrd="1" destOrd="0" presId="urn:microsoft.com/office/officeart/2005/8/layout/vList2"/>
    <dgm:cxn modelId="{52450B9C-0FDE-4DF7-878B-175C61D6F953}" type="presParOf" srcId="{858B7FBB-A941-4239-A5D7-D855379AEBD4}" destId="{61134057-9A98-4A9F-A596-FD6FB63A32E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5974E5-4CD0-41E0-971E-1CB797766732}"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IN"/>
        </a:p>
      </dgm:t>
    </dgm:pt>
    <dgm:pt modelId="{53979346-2B8E-46BF-ABFE-DCC6E78AE6E9}">
      <dgm:prSet/>
      <dgm:spPr/>
      <dgm:t>
        <a:bodyPr/>
        <a:lstStyle/>
        <a:p>
          <a:pPr rtl="0"/>
          <a:r>
            <a:rPr lang="en-IN" dirty="0"/>
            <a:t>Water testing labs are available  to verify the water purity at the source. But such labs are in a limited number.</a:t>
          </a:r>
        </a:p>
      </dgm:t>
    </dgm:pt>
    <dgm:pt modelId="{AA0D6FE9-04C9-4BA1-A362-5EC48EE7EDB7}" type="parTrans" cxnId="{07BBA902-AD55-4650-AD1F-5D32771D929A}">
      <dgm:prSet/>
      <dgm:spPr/>
      <dgm:t>
        <a:bodyPr/>
        <a:lstStyle/>
        <a:p>
          <a:endParaRPr lang="en-IN"/>
        </a:p>
      </dgm:t>
    </dgm:pt>
    <dgm:pt modelId="{C5541B56-4C72-4AF9-8B29-44A14A2EFA21}" type="sibTrans" cxnId="{07BBA902-AD55-4650-AD1F-5D32771D929A}">
      <dgm:prSet/>
      <dgm:spPr/>
      <dgm:t>
        <a:bodyPr/>
        <a:lstStyle/>
        <a:p>
          <a:endParaRPr lang="en-IN"/>
        </a:p>
      </dgm:t>
    </dgm:pt>
    <dgm:pt modelId="{1B2E44B8-8BCE-4BC5-952F-152299B5F768}">
      <dgm:prSet/>
      <dgm:spPr/>
      <dgm:t>
        <a:bodyPr/>
        <a:lstStyle/>
        <a:p>
          <a:pPr rtl="0"/>
          <a:r>
            <a:rPr lang="en-IN" dirty="0"/>
            <a:t>Water should also be verified on the go at the distribution point (taps, showers, faucets etc.) for which a small device is needed.</a:t>
          </a:r>
        </a:p>
      </dgm:t>
    </dgm:pt>
    <dgm:pt modelId="{18EDC896-1819-4B40-A27F-7D06D4E15BA2}" type="parTrans" cxnId="{41B792F4-38FF-472A-8698-B74AC6AA2B54}">
      <dgm:prSet/>
      <dgm:spPr/>
      <dgm:t>
        <a:bodyPr/>
        <a:lstStyle/>
        <a:p>
          <a:endParaRPr lang="en-IN"/>
        </a:p>
      </dgm:t>
    </dgm:pt>
    <dgm:pt modelId="{C0C46610-CDB7-450D-B573-82D2E010D0AE}" type="sibTrans" cxnId="{41B792F4-38FF-472A-8698-B74AC6AA2B54}">
      <dgm:prSet/>
      <dgm:spPr/>
      <dgm:t>
        <a:bodyPr/>
        <a:lstStyle/>
        <a:p>
          <a:endParaRPr lang="en-IN"/>
        </a:p>
      </dgm:t>
    </dgm:pt>
    <dgm:pt modelId="{F17BB033-E502-45C4-9D7E-5A92C2A6BDF2}" type="pres">
      <dgm:prSet presAssocID="{815974E5-4CD0-41E0-971E-1CB797766732}" presName="linear" presStyleCnt="0">
        <dgm:presLayoutVars>
          <dgm:animLvl val="lvl"/>
          <dgm:resizeHandles val="exact"/>
        </dgm:presLayoutVars>
      </dgm:prSet>
      <dgm:spPr/>
    </dgm:pt>
    <dgm:pt modelId="{A5143E2A-9070-4B91-98E7-37590A11C478}" type="pres">
      <dgm:prSet presAssocID="{53979346-2B8E-46BF-ABFE-DCC6E78AE6E9}" presName="parentText" presStyleLbl="node1" presStyleIdx="0" presStyleCnt="2">
        <dgm:presLayoutVars>
          <dgm:chMax val="0"/>
          <dgm:bulletEnabled val="1"/>
        </dgm:presLayoutVars>
      </dgm:prSet>
      <dgm:spPr/>
    </dgm:pt>
    <dgm:pt modelId="{0D9DC441-7A9E-48EF-96A6-F75BE0885C75}" type="pres">
      <dgm:prSet presAssocID="{C5541B56-4C72-4AF9-8B29-44A14A2EFA21}" presName="spacer" presStyleCnt="0"/>
      <dgm:spPr/>
    </dgm:pt>
    <dgm:pt modelId="{08768940-9FE0-47EC-9613-9DA656EB8B9B}" type="pres">
      <dgm:prSet presAssocID="{1B2E44B8-8BCE-4BC5-952F-152299B5F768}" presName="parentText" presStyleLbl="node1" presStyleIdx="1" presStyleCnt="2">
        <dgm:presLayoutVars>
          <dgm:chMax val="0"/>
          <dgm:bulletEnabled val="1"/>
        </dgm:presLayoutVars>
      </dgm:prSet>
      <dgm:spPr/>
    </dgm:pt>
  </dgm:ptLst>
  <dgm:cxnLst>
    <dgm:cxn modelId="{07BBA902-AD55-4650-AD1F-5D32771D929A}" srcId="{815974E5-4CD0-41E0-971E-1CB797766732}" destId="{53979346-2B8E-46BF-ABFE-DCC6E78AE6E9}" srcOrd="0" destOrd="0" parTransId="{AA0D6FE9-04C9-4BA1-A362-5EC48EE7EDB7}" sibTransId="{C5541B56-4C72-4AF9-8B29-44A14A2EFA21}"/>
    <dgm:cxn modelId="{00391142-CF7C-4917-AD39-8056DB88C12E}" type="presOf" srcId="{1B2E44B8-8BCE-4BC5-952F-152299B5F768}" destId="{08768940-9FE0-47EC-9613-9DA656EB8B9B}" srcOrd="0" destOrd="0" presId="urn:microsoft.com/office/officeart/2005/8/layout/vList2"/>
    <dgm:cxn modelId="{F0318C79-0DAB-4361-926A-749EF780A912}" type="presOf" srcId="{53979346-2B8E-46BF-ABFE-DCC6E78AE6E9}" destId="{A5143E2A-9070-4B91-98E7-37590A11C478}" srcOrd="0" destOrd="0" presId="urn:microsoft.com/office/officeart/2005/8/layout/vList2"/>
    <dgm:cxn modelId="{8B5E17DE-F46E-4BE3-85F6-7F43E13601BB}" type="presOf" srcId="{815974E5-4CD0-41E0-971E-1CB797766732}" destId="{F17BB033-E502-45C4-9D7E-5A92C2A6BDF2}" srcOrd="0" destOrd="0" presId="urn:microsoft.com/office/officeart/2005/8/layout/vList2"/>
    <dgm:cxn modelId="{41B792F4-38FF-472A-8698-B74AC6AA2B54}" srcId="{815974E5-4CD0-41E0-971E-1CB797766732}" destId="{1B2E44B8-8BCE-4BC5-952F-152299B5F768}" srcOrd="1" destOrd="0" parTransId="{18EDC896-1819-4B40-A27F-7D06D4E15BA2}" sibTransId="{C0C46610-CDB7-450D-B573-82D2E010D0AE}"/>
    <dgm:cxn modelId="{24C8DC34-B089-44E8-84E8-2A5BFADC34E9}" type="presParOf" srcId="{F17BB033-E502-45C4-9D7E-5A92C2A6BDF2}" destId="{A5143E2A-9070-4B91-98E7-37590A11C478}" srcOrd="0" destOrd="0" presId="urn:microsoft.com/office/officeart/2005/8/layout/vList2"/>
    <dgm:cxn modelId="{5276BB3E-FB1B-4E57-91E6-EA25368F595A}" type="presParOf" srcId="{F17BB033-E502-45C4-9D7E-5A92C2A6BDF2}" destId="{0D9DC441-7A9E-48EF-96A6-F75BE0885C75}" srcOrd="1" destOrd="0" presId="urn:microsoft.com/office/officeart/2005/8/layout/vList2"/>
    <dgm:cxn modelId="{05C8B696-5011-41DB-A6C9-96B2E9468F5D}" type="presParOf" srcId="{F17BB033-E502-45C4-9D7E-5A92C2A6BDF2}" destId="{08768940-9FE0-47EC-9613-9DA656EB8B9B}"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088746-12AB-42C3-9068-0EA7CA71B59E}"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E3DF9013-0AFF-4036-AA58-B4A21C4F54ED}">
      <dgm:prSet>
        <dgm:style>
          <a:lnRef idx="3">
            <a:schemeClr val="lt1"/>
          </a:lnRef>
          <a:fillRef idx="1">
            <a:schemeClr val="accent4"/>
          </a:fillRef>
          <a:effectRef idx="1">
            <a:schemeClr val="accent4"/>
          </a:effectRef>
          <a:fontRef idx="minor">
            <a:schemeClr val="lt1"/>
          </a:fontRef>
        </dgm:style>
      </dgm:prSet>
      <dgm:spPr/>
      <dgm:t>
        <a:bodyPr/>
        <a:lstStyle/>
        <a:p>
          <a:pPr marL="180000" rtl="0"/>
          <a:r>
            <a:rPr lang="en-IN" dirty="0"/>
            <a:t>We propose to create a Water Verification Machine, a small and a handy device that checks the Water purity at the distribution point (taps, showers, Faucets etc.) at individual houses. </a:t>
          </a:r>
        </a:p>
      </dgm:t>
    </dgm:pt>
    <dgm:pt modelId="{A5B84425-465A-48F3-8A08-4D88FE2686D6}" type="parTrans" cxnId="{4CD583F7-95DA-4BBF-987E-DC4FD89AE67E}">
      <dgm:prSet/>
      <dgm:spPr/>
      <dgm:t>
        <a:bodyPr/>
        <a:lstStyle/>
        <a:p>
          <a:endParaRPr lang="en-IN"/>
        </a:p>
      </dgm:t>
    </dgm:pt>
    <dgm:pt modelId="{78988DC0-FE48-4F45-A5B5-1F66DE0765EB}" type="sibTrans" cxnId="{4CD583F7-95DA-4BBF-987E-DC4FD89AE67E}">
      <dgm:prSet/>
      <dgm:spPr/>
      <dgm:t>
        <a:bodyPr/>
        <a:lstStyle/>
        <a:p>
          <a:endParaRPr lang="en-IN"/>
        </a:p>
      </dgm:t>
    </dgm:pt>
    <dgm:pt modelId="{E4AE6C54-5BE3-48CF-B591-3DCB9FBCF936}" type="pres">
      <dgm:prSet presAssocID="{3B088746-12AB-42C3-9068-0EA7CA71B59E}" presName="linear" presStyleCnt="0">
        <dgm:presLayoutVars>
          <dgm:animLvl val="lvl"/>
          <dgm:resizeHandles val="exact"/>
        </dgm:presLayoutVars>
      </dgm:prSet>
      <dgm:spPr/>
    </dgm:pt>
    <dgm:pt modelId="{BE8143EE-1F7F-400F-962E-B9A0538E06AF}" type="pres">
      <dgm:prSet presAssocID="{E3DF9013-0AFF-4036-AA58-B4A21C4F54ED}" presName="parentText" presStyleLbl="node1" presStyleIdx="0" presStyleCnt="1" custScaleY="103240" custLinFactNeighborX="312">
        <dgm:presLayoutVars>
          <dgm:chMax val="0"/>
          <dgm:bulletEnabled val="1"/>
        </dgm:presLayoutVars>
      </dgm:prSet>
      <dgm:spPr/>
    </dgm:pt>
  </dgm:ptLst>
  <dgm:cxnLst>
    <dgm:cxn modelId="{5F173607-9D48-4436-902A-C861AD05A8A8}" type="presOf" srcId="{3B088746-12AB-42C3-9068-0EA7CA71B59E}" destId="{E4AE6C54-5BE3-48CF-B591-3DCB9FBCF936}" srcOrd="0" destOrd="0" presId="urn:microsoft.com/office/officeart/2005/8/layout/vList2"/>
    <dgm:cxn modelId="{9955FC3E-673E-44A5-802B-F5FBEDC65AB8}" type="presOf" srcId="{E3DF9013-0AFF-4036-AA58-B4A21C4F54ED}" destId="{BE8143EE-1F7F-400F-962E-B9A0538E06AF}" srcOrd="0" destOrd="0" presId="urn:microsoft.com/office/officeart/2005/8/layout/vList2"/>
    <dgm:cxn modelId="{4CD583F7-95DA-4BBF-987E-DC4FD89AE67E}" srcId="{3B088746-12AB-42C3-9068-0EA7CA71B59E}" destId="{E3DF9013-0AFF-4036-AA58-B4A21C4F54ED}" srcOrd="0" destOrd="0" parTransId="{A5B84425-465A-48F3-8A08-4D88FE2686D6}" sibTransId="{78988DC0-FE48-4F45-A5B5-1F66DE0765EB}"/>
    <dgm:cxn modelId="{A268F6CA-EB97-42EE-A340-93C619CB69EB}" type="presParOf" srcId="{E4AE6C54-5BE3-48CF-B591-3DCB9FBCF936}" destId="{BE8143EE-1F7F-400F-962E-B9A0538E06A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416E6F9-619B-45F6-8AB5-B8D041FF9E56}" type="doc">
      <dgm:prSet loTypeId="urn:microsoft.com/office/officeart/2005/8/layout/vList5" loCatId="list" qsTypeId="urn:microsoft.com/office/officeart/2005/8/quickstyle/simple2" qsCatId="simple" csTypeId="urn:microsoft.com/office/officeart/2005/8/colors/colorful3" csCatId="colorful" phldr="1"/>
      <dgm:spPr/>
      <dgm:t>
        <a:bodyPr/>
        <a:lstStyle/>
        <a:p>
          <a:endParaRPr lang="en-IN"/>
        </a:p>
      </dgm:t>
    </dgm:pt>
    <dgm:pt modelId="{953E6D41-9166-4DF7-885F-53E771250F57}">
      <dgm:prSet/>
      <dgm:spPr/>
      <dgm:t>
        <a:bodyPr/>
        <a:lstStyle/>
        <a:p>
          <a:pPr rtl="0"/>
          <a:r>
            <a:rPr lang="en-IN" dirty="0"/>
            <a:t>DETAILED OUTPUTS (COMPLETE ANALYSIS)</a:t>
          </a:r>
        </a:p>
      </dgm:t>
    </dgm:pt>
    <dgm:pt modelId="{8C7E6F52-3E13-40D6-BE46-809A3B8C565B}" type="parTrans" cxnId="{D7F33FCE-1511-406B-8CE0-8E3FC252FF62}">
      <dgm:prSet/>
      <dgm:spPr/>
      <dgm:t>
        <a:bodyPr/>
        <a:lstStyle/>
        <a:p>
          <a:endParaRPr lang="en-IN"/>
        </a:p>
      </dgm:t>
    </dgm:pt>
    <dgm:pt modelId="{57A22328-D5B7-437F-8824-FCFB1AA83647}" type="sibTrans" cxnId="{D7F33FCE-1511-406B-8CE0-8E3FC252FF62}">
      <dgm:prSet/>
      <dgm:spPr/>
      <dgm:t>
        <a:bodyPr/>
        <a:lstStyle/>
        <a:p>
          <a:endParaRPr lang="en-IN"/>
        </a:p>
      </dgm:t>
    </dgm:pt>
    <dgm:pt modelId="{1976F6CF-DDE1-4474-8CC1-5CC90DC05BF8}">
      <dgm:prSet/>
      <dgm:spPr/>
      <dgm:t>
        <a:bodyPr/>
        <a:lstStyle/>
        <a:p>
          <a:pPr rtl="0"/>
          <a:r>
            <a:rPr lang="en-IN" dirty="0"/>
            <a:t>The machine will give detailed output as if the water is: Contaminated, Impure, Average, Consumable or the Cleanest.</a:t>
          </a:r>
        </a:p>
      </dgm:t>
    </dgm:pt>
    <dgm:pt modelId="{C1683F82-C53A-4D69-B8F7-01F9561DBCF5}" type="parTrans" cxnId="{1D60317D-5398-42EB-919E-3421E419107A}">
      <dgm:prSet/>
      <dgm:spPr/>
      <dgm:t>
        <a:bodyPr/>
        <a:lstStyle/>
        <a:p>
          <a:endParaRPr lang="en-IN"/>
        </a:p>
      </dgm:t>
    </dgm:pt>
    <dgm:pt modelId="{DF70A44A-D3C8-4565-B958-42CC0971CFD8}" type="sibTrans" cxnId="{1D60317D-5398-42EB-919E-3421E419107A}">
      <dgm:prSet/>
      <dgm:spPr/>
      <dgm:t>
        <a:bodyPr/>
        <a:lstStyle/>
        <a:p>
          <a:endParaRPr lang="en-IN"/>
        </a:p>
      </dgm:t>
    </dgm:pt>
    <dgm:pt modelId="{77B09A9D-31FA-420C-B877-F3BC5E0AEBC6}">
      <dgm:prSet/>
      <dgm:spPr/>
      <dgm:t>
        <a:bodyPr/>
        <a:lstStyle/>
        <a:p>
          <a:pPr rtl="0"/>
          <a:r>
            <a:rPr lang="en-IN" dirty="0"/>
            <a:t>ACCURATE RESULTS</a:t>
          </a:r>
        </a:p>
      </dgm:t>
    </dgm:pt>
    <dgm:pt modelId="{EECEF28D-AFB4-4874-ADAB-21F6BD4285FD}" type="parTrans" cxnId="{E9ECAD2A-E498-4362-8385-916DBCDDC173}">
      <dgm:prSet/>
      <dgm:spPr/>
      <dgm:t>
        <a:bodyPr/>
        <a:lstStyle/>
        <a:p>
          <a:endParaRPr lang="en-IN"/>
        </a:p>
      </dgm:t>
    </dgm:pt>
    <dgm:pt modelId="{60644EB7-751E-4D0B-9F3F-0E963662A1FB}" type="sibTrans" cxnId="{E9ECAD2A-E498-4362-8385-916DBCDDC173}">
      <dgm:prSet/>
      <dgm:spPr/>
      <dgm:t>
        <a:bodyPr/>
        <a:lstStyle/>
        <a:p>
          <a:endParaRPr lang="en-IN"/>
        </a:p>
      </dgm:t>
    </dgm:pt>
    <dgm:pt modelId="{EC6C7F19-521C-4DAA-B11C-ACB158285E27}">
      <dgm:prSet/>
      <dgm:spPr/>
      <dgm:t>
        <a:bodyPr/>
        <a:lstStyle/>
        <a:p>
          <a:pPr rtl="0"/>
          <a:r>
            <a:rPr lang="en-IN" dirty="0"/>
            <a:t>The machine will be made using the latest technology so, we can assure you about the accurate results.</a:t>
          </a:r>
        </a:p>
      </dgm:t>
    </dgm:pt>
    <dgm:pt modelId="{539A5978-497B-445C-BB25-C0C431AA33C1}" type="parTrans" cxnId="{0EC0FDE8-829B-4106-AB4B-68C97C4EDE7B}">
      <dgm:prSet/>
      <dgm:spPr/>
      <dgm:t>
        <a:bodyPr/>
        <a:lstStyle/>
        <a:p>
          <a:endParaRPr lang="en-IN"/>
        </a:p>
      </dgm:t>
    </dgm:pt>
    <dgm:pt modelId="{B88CAB9F-A60F-4F26-83CC-59E68165A5A2}" type="sibTrans" cxnId="{0EC0FDE8-829B-4106-AB4B-68C97C4EDE7B}">
      <dgm:prSet/>
      <dgm:spPr/>
      <dgm:t>
        <a:bodyPr/>
        <a:lstStyle/>
        <a:p>
          <a:endParaRPr lang="en-IN"/>
        </a:p>
      </dgm:t>
    </dgm:pt>
    <dgm:pt modelId="{46F34511-9A32-4944-AA60-80AFD86C7C16}">
      <dgm:prSet/>
      <dgm:spPr/>
      <dgm:t>
        <a:bodyPr/>
        <a:lstStyle/>
        <a:p>
          <a:pPr rtl="0"/>
          <a:r>
            <a:rPr lang="en-IN" dirty="0"/>
            <a:t>CONVINIENT TO USE</a:t>
          </a:r>
        </a:p>
      </dgm:t>
    </dgm:pt>
    <dgm:pt modelId="{C54CCF48-79A5-4D3F-80AF-215588007B39}" type="parTrans" cxnId="{E718A075-DE45-42CD-9760-D9E3A2DCCFE7}">
      <dgm:prSet/>
      <dgm:spPr/>
      <dgm:t>
        <a:bodyPr/>
        <a:lstStyle/>
        <a:p>
          <a:endParaRPr lang="en-IN"/>
        </a:p>
      </dgm:t>
    </dgm:pt>
    <dgm:pt modelId="{B9464AD7-FA75-4A51-AABA-F0152C4340DB}" type="sibTrans" cxnId="{E718A075-DE45-42CD-9760-D9E3A2DCCFE7}">
      <dgm:prSet/>
      <dgm:spPr/>
      <dgm:t>
        <a:bodyPr/>
        <a:lstStyle/>
        <a:p>
          <a:endParaRPr lang="en-IN"/>
        </a:p>
      </dgm:t>
    </dgm:pt>
    <dgm:pt modelId="{2ABDBD6F-DAC5-4F07-8E5E-3989DD0F0D6C}">
      <dgm:prSet/>
      <dgm:spPr/>
      <dgm:t>
        <a:bodyPr/>
        <a:lstStyle/>
        <a:p>
          <a:pPr rtl="0"/>
          <a:r>
            <a:rPr lang="en-IN" dirty="0"/>
            <a:t>The machine would be very easy and convenient to use because of its unique shape and size.</a:t>
          </a:r>
        </a:p>
      </dgm:t>
    </dgm:pt>
    <dgm:pt modelId="{C1E39E72-F82B-41FF-BA44-1F62928B7B6E}" type="parTrans" cxnId="{4102A960-DEE9-44B5-956B-E6964C9D1622}">
      <dgm:prSet/>
      <dgm:spPr/>
      <dgm:t>
        <a:bodyPr/>
        <a:lstStyle/>
        <a:p>
          <a:endParaRPr lang="en-IN"/>
        </a:p>
      </dgm:t>
    </dgm:pt>
    <dgm:pt modelId="{84B044E4-DDD1-4DBF-83CE-407A89B981F7}" type="sibTrans" cxnId="{4102A960-DEE9-44B5-956B-E6964C9D1622}">
      <dgm:prSet/>
      <dgm:spPr/>
      <dgm:t>
        <a:bodyPr/>
        <a:lstStyle/>
        <a:p>
          <a:endParaRPr lang="en-IN"/>
        </a:p>
      </dgm:t>
    </dgm:pt>
    <dgm:pt modelId="{08105C52-AD57-4514-876C-00649D2BFD73}">
      <dgm:prSet/>
      <dgm:spPr/>
      <dgm:t>
        <a:bodyPr/>
        <a:lstStyle/>
        <a:p>
          <a:pPr rtl="0"/>
          <a:r>
            <a:rPr lang="en-IN" dirty="0"/>
            <a:t>ECONOMICAL </a:t>
          </a:r>
        </a:p>
      </dgm:t>
    </dgm:pt>
    <dgm:pt modelId="{4159A185-997B-4F87-AC10-764541DEEAD3}" type="parTrans" cxnId="{E2C338AE-2302-45FB-A4C6-D1C6363B431B}">
      <dgm:prSet/>
      <dgm:spPr/>
      <dgm:t>
        <a:bodyPr/>
        <a:lstStyle/>
        <a:p>
          <a:endParaRPr lang="en-IN"/>
        </a:p>
      </dgm:t>
    </dgm:pt>
    <dgm:pt modelId="{6B4573D2-E651-449E-BCA1-A299498F67C0}" type="sibTrans" cxnId="{E2C338AE-2302-45FB-A4C6-D1C6363B431B}">
      <dgm:prSet/>
      <dgm:spPr/>
      <dgm:t>
        <a:bodyPr/>
        <a:lstStyle/>
        <a:p>
          <a:endParaRPr lang="en-IN"/>
        </a:p>
      </dgm:t>
    </dgm:pt>
    <dgm:pt modelId="{0844417B-C7D4-405A-A0AB-7AB99B70057F}">
      <dgm:prSet/>
      <dgm:spPr/>
      <dgm:t>
        <a:bodyPr/>
        <a:lstStyle/>
        <a:p>
          <a:pPr rtl="0"/>
          <a:r>
            <a:rPr lang="en-IN" dirty="0"/>
            <a:t>One of the important plus-points is that the machine would be economical so that it fits in the budget of the poor and middle-class families.</a:t>
          </a:r>
        </a:p>
      </dgm:t>
    </dgm:pt>
    <dgm:pt modelId="{92F10572-F818-4E3D-8615-35F6C902C3A5}" type="parTrans" cxnId="{F610FA9A-A368-4702-AB23-42EA58A6FCE8}">
      <dgm:prSet/>
      <dgm:spPr/>
      <dgm:t>
        <a:bodyPr/>
        <a:lstStyle/>
        <a:p>
          <a:endParaRPr lang="en-IN"/>
        </a:p>
      </dgm:t>
    </dgm:pt>
    <dgm:pt modelId="{DF337A3F-54D2-47B4-A139-C6B57A8E959F}" type="sibTrans" cxnId="{F610FA9A-A368-4702-AB23-42EA58A6FCE8}">
      <dgm:prSet/>
      <dgm:spPr/>
      <dgm:t>
        <a:bodyPr/>
        <a:lstStyle/>
        <a:p>
          <a:endParaRPr lang="en-IN"/>
        </a:p>
      </dgm:t>
    </dgm:pt>
    <dgm:pt modelId="{BC17D52B-6A82-4371-B582-6841F4CFFCC6}">
      <dgm:prSet/>
      <dgm:spPr/>
      <dgm:t>
        <a:bodyPr/>
        <a:lstStyle/>
        <a:p>
          <a:r>
            <a:rPr lang="en-IN" dirty="0"/>
            <a:t>IMPLEMENTATION &amp; SCOPE IN INDIA</a:t>
          </a:r>
        </a:p>
      </dgm:t>
    </dgm:pt>
    <dgm:pt modelId="{10E386C9-F0E6-47F6-91DF-8ECDE3E6C3AC}" type="parTrans" cxnId="{C61C2D3F-95FB-42B5-B4B6-60D7F989EC07}">
      <dgm:prSet/>
      <dgm:spPr/>
      <dgm:t>
        <a:bodyPr/>
        <a:lstStyle/>
        <a:p>
          <a:endParaRPr lang="en-IN"/>
        </a:p>
      </dgm:t>
    </dgm:pt>
    <dgm:pt modelId="{A692A89D-82B8-461B-AD55-B952E500CAF8}" type="sibTrans" cxnId="{C61C2D3F-95FB-42B5-B4B6-60D7F989EC07}">
      <dgm:prSet/>
      <dgm:spPr/>
      <dgm:t>
        <a:bodyPr/>
        <a:lstStyle/>
        <a:p>
          <a:endParaRPr lang="en-IN"/>
        </a:p>
      </dgm:t>
    </dgm:pt>
    <dgm:pt modelId="{D60161B6-EC95-4C6C-8A05-1FC67447B773}" type="pres">
      <dgm:prSet presAssocID="{8416E6F9-619B-45F6-8AB5-B8D041FF9E56}" presName="Name0" presStyleCnt="0">
        <dgm:presLayoutVars>
          <dgm:dir/>
          <dgm:animLvl val="lvl"/>
          <dgm:resizeHandles val="exact"/>
        </dgm:presLayoutVars>
      </dgm:prSet>
      <dgm:spPr/>
    </dgm:pt>
    <dgm:pt modelId="{C2A28AB3-3C1D-4FDB-A550-E186E6EEF02E}" type="pres">
      <dgm:prSet presAssocID="{953E6D41-9166-4DF7-885F-53E771250F57}" presName="linNode" presStyleCnt="0"/>
      <dgm:spPr/>
    </dgm:pt>
    <dgm:pt modelId="{62BB92D3-3A2F-448E-BE8B-5D9D61A8CF2E}" type="pres">
      <dgm:prSet presAssocID="{953E6D41-9166-4DF7-885F-53E771250F57}" presName="parentText" presStyleLbl="node1" presStyleIdx="0" presStyleCnt="5" custScaleY="70389">
        <dgm:presLayoutVars>
          <dgm:chMax val="1"/>
          <dgm:bulletEnabled val="1"/>
        </dgm:presLayoutVars>
      </dgm:prSet>
      <dgm:spPr/>
    </dgm:pt>
    <dgm:pt modelId="{D9C7CC84-9741-43A6-8BD1-6B278D1656A3}" type="pres">
      <dgm:prSet presAssocID="{953E6D41-9166-4DF7-885F-53E771250F57}" presName="descendantText" presStyleLbl="alignAccFollowNode1" presStyleIdx="0" presStyleCnt="4" custScaleY="71787">
        <dgm:presLayoutVars>
          <dgm:bulletEnabled val="1"/>
        </dgm:presLayoutVars>
      </dgm:prSet>
      <dgm:spPr/>
    </dgm:pt>
    <dgm:pt modelId="{60EDD064-84E3-4622-AE19-AB214AB51FFC}" type="pres">
      <dgm:prSet presAssocID="{57A22328-D5B7-437F-8824-FCFB1AA83647}" presName="sp" presStyleCnt="0"/>
      <dgm:spPr/>
    </dgm:pt>
    <dgm:pt modelId="{B08548D9-27B6-4D8E-9593-A09FBA90651E}" type="pres">
      <dgm:prSet presAssocID="{77B09A9D-31FA-420C-B877-F3BC5E0AEBC6}" presName="linNode" presStyleCnt="0"/>
      <dgm:spPr/>
    </dgm:pt>
    <dgm:pt modelId="{01116434-85CC-4A9F-B482-958D3CB16781}" type="pres">
      <dgm:prSet presAssocID="{77B09A9D-31FA-420C-B877-F3BC5E0AEBC6}" presName="parentText" presStyleLbl="node1" presStyleIdx="1" presStyleCnt="5" custScaleY="66187" custLinFactNeighborY="-641">
        <dgm:presLayoutVars>
          <dgm:chMax val="1"/>
          <dgm:bulletEnabled val="1"/>
        </dgm:presLayoutVars>
      </dgm:prSet>
      <dgm:spPr/>
    </dgm:pt>
    <dgm:pt modelId="{C3E99372-E56B-487C-9BA6-221F2EA2EDD4}" type="pres">
      <dgm:prSet presAssocID="{77B09A9D-31FA-420C-B877-F3BC5E0AEBC6}" presName="descendantText" presStyleLbl="alignAccFollowNode1" presStyleIdx="1" presStyleCnt="4" custScaleY="62622">
        <dgm:presLayoutVars>
          <dgm:bulletEnabled val="1"/>
        </dgm:presLayoutVars>
      </dgm:prSet>
      <dgm:spPr/>
    </dgm:pt>
    <dgm:pt modelId="{3208AAF6-1FC3-47AC-8529-2C1195354809}" type="pres">
      <dgm:prSet presAssocID="{60644EB7-751E-4D0B-9F3F-0E963662A1FB}" presName="sp" presStyleCnt="0"/>
      <dgm:spPr/>
    </dgm:pt>
    <dgm:pt modelId="{F45E2E8A-A766-4E2B-B037-7BC23D34CF8D}" type="pres">
      <dgm:prSet presAssocID="{46F34511-9A32-4944-AA60-80AFD86C7C16}" presName="linNode" presStyleCnt="0"/>
      <dgm:spPr/>
    </dgm:pt>
    <dgm:pt modelId="{9A883DB0-A6F0-4D15-92C3-26564170397F}" type="pres">
      <dgm:prSet presAssocID="{46F34511-9A32-4944-AA60-80AFD86C7C16}" presName="parentText" presStyleLbl="node1" presStyleIdx="2" presStyleCnt="5" custScaleY="63454">
        <dgm:presLayoutVars>
          <dgm:chMax val="1"/>
          <dgm:bulletEnabled val="1"/>
        </dgm:presLayoutVars>
      </dgm:prSet>
      <dgm:spPr/>
    </dgm:pt>
    <dgm:pt modelId="{4E49F43E-5E0D-4BCB-967D-7557C8FFB74B}" type="pres">
      <dgm:prSet presAssocID="{46F34511-9A32-4944-AA60-80AFD86C7C16}" presName="descendantText" presStyleLbl="alignAccFollowNode1" presStyleIdx="2" presStyleCnt="4" custScaleY="68856">
        <dgm:presLayoutVars>
          <dgm:bulletEnabled val="1"/>
        </dgm:presLayoutVars>
      </dgm:prSet>
      <dgm:spPr/>
    </dgm:pt>
    <dgm:pt modelId="{F65FD8A2-6CD6-4DD4-8A73-E34232B4C129}" type="pres">
      <dgm:prSet presAssocID="{B9464AD7-FA75-4A51-AABA-F0152C4340DB}" presName="sp" presStyleCnt="0"/>
      <dgm:spPr/>
    </dgm:pt>
    <dgm:pt modelId="{F647A94A-AAB8-48F4-9E23-94448323914F}" type="pres">
      <dgm:prSet presAssocID="{08105C52-AD57-4514-876C-00649D2BFD73}" presName="linNode" presStyleCnt="0"/>
      <dgm:spPr/>
    </dgm:pt>
    <dgm:pt modelId="{266B0BCB-309B-45C6-BFA6-218B799B0262}" type="pres">
      <dgm:prSet presAssocID="{08105C52-AD57-4514-876C-00649D2BFD73}" presName="parentText" presStyleLbl="node1" presStyleIdx="3" presStyleCnt="5" custScaleY="53998">
        <dgm:presLayoutVars>
          <dgm:chMax val="1"/>
          <dgm:bulletEnabled val="1"/>
        </dgm:presLayoutVars>
      </dgm:prSet>
      <dgm:spPr/>
    </dgm:pt>
    <dgm:pt modelId="{45CB6FA5-C8AE-4A05-A03D-5D834A84C674}" type="pres">
      <dgm:prSet presAssocID="{08105C52-AD57-4514-876C-00649D2BFD73}" presName="descendantText" presStyleLbl="alignAccFollowNode1" presStyleIdx="3" presStyleCnt="4" custScaleY="66521">
        <dgm:presLayoutVars>
          <dgm:bulletEnabled val="1"/>
        </dgm:presLayoutVars>
      </dgm:prSet>
      <dgm:spPr/>
    </dgm:pt>
    <dgm:pt modelId="{4D2C3DD7-2C98-4B59-861D-CE088D8BBB01}" type="pres">
      <dgm:prSet presAssocID="{6B4573D2-E651-449E-BCA1-A299498F67C0}" presName="sp" presStyleCnt="0"/>
      <dgm:spPr/>
    </dgm:pt>
    <dgm:pt modelId="{6D9029C9-179A-4047-B66C-A6FC80B89C22}" type="pres">
      <dgm:prSet presAssocID="{BC17D52B-6A82-4371-B582-6841F4CFFCC6}" presName="linNode" presStyleCnt="0"/>
      <dgm:spPr/>
    </dgm:pt>
    <dgm:pt modelId="{8E6571E0-7C46-496A-B494-883ACC8BA7C1}" type="pres">
      <dgm:prSet presAssocID="{BC17D52B-6A82-4371-B582-6841F4CFFCC6}" presName="parentText" presStyleLbl="node1" presStyleIdx="4" presStyleCnt="5">
        <dgm:presLayoutVars>
          <dgm:chMax val="1"/>
          <dgm:bulletEnabled val="1"/>
        </dgm:presLayoutVars>
      </dgm:prSet>
      <dgm:spPr/>
    </dgm:pt>
  </dgm:ptLst>
  <dgm:cxnLst>
    <dgm:cxn modelId="{D755EC0F-F909-41CD-A3B0-443CCA8A020A}" type="presOf" srcId="{1976F6CF-DDE1-4474-8CC1-5CC90DC05BF8}" destId="{D9C7CC84-9741-43A6-8BD1-6B278D1656A3}" srcOrd="0" destOrd="0" presId="urn:microsoft.com/office/officeart/2005/8/layout/vList5"/>
    <dgm:cxn modelId="{D0ACF210-696A-4B33-B1FA-B174E297248B}" type="presOf" srcId="{BC17D52B-6A82-4371-B582-6841F4CFFCC6}" destId="{8E6571E0-7C46-496A-B494-883ACC8BA7C1}" srcOrd="0" destOrd="0" presId="urn:microsoft.com/office/officeart/2005/8/layout/vList5"/>
    <dgm:cxn modelId="{7E0A8D23-1F68-4DC9-B141-8C73365D46A0}" type="presOf" srcId="{77B09A9D-31FA-420C-B877-F3BC5E0AEBC6}" destId="{01116434-85CC-4A9F-B482-958D3CB16781}" srcOrd="0" destOrd="0" presId="urn:microsoft.com/office/officeart/2005/8/layout/vList5"/>
    <dgm:cxn modelId="{E9ECAD2A-E498-4362-8385-916DBCDDC173}" srcId="{8416E6F9-619B-45F6-8AB5-B8D041FF9E56}" destId="{77B09A9D-31FA-420C-B877-F3BC5E0AEBC6}" srcOrd="1" destOrd="0" parTransId="{EECEF28D-AFB4-4874-ADAB-21F6BD4285FD}" sibTransId="{60644EB7-751E-4D0B-9F3F-0E963662A1FB}"/>
    <dgm:cxn modelId="{FF005C2B-C832-445B-92F4-9F276F183960}" type="presOf" srcId="{EC6C7F19-521C-4DAA-B11C-ACB158285E27}" destId="{C3E99372-E56B-487C-9BA6-221F2EA2EDD4}" srcOrd="0" destOrd="0" presId="urn:microsoft.com/office/officeart/2005/8/layout/vList5"/>
    <dgm:cxn modelId="{C61C2D3F-95FB-42B5-B4B6-60D7F989EC07}" srcId="{8416E6F9-619B-45F6-8AB5-B8D041FF9E56}" destId="{BC17D52B-6A82-4371-B582-6841F4CFFCC6}" srcOrd="4" destOrd="0" parTransId="{10E386C9-F0E6-47F6-91DF-8ECDE3E6C3AC}" sibTransId="{A692A89D-82B8-461B-AD55-B952E500CAF8}"/>
    <dgm:cxn modelId="{4102A960-DEE9-44B5-956B-E6964C9D1622}" srcId="{46F34511-9A32-4944-AA60-80AFD86C7C16}" destId="{2ABDBD6F-DAC5-4F07-8E5E-3989DD0F0D6C}" srcOrd="0" destOrd="0" parTransId="{C1E39E72-F82B-41FF-BA44-1F62928B7B6E}" sibTransId="{84B044E4-DDD1-4DBF-83CE-407A89B981F7}"/>
    <dgm:cxn modelId="{617C5854-702E-42CA-A721-E0A081ABAC5C}" type="presOf" srcId="{2ABDBD6F-DAC5-4F07-8E5E-3989DD0F0D6C}" destId="{4E49F43E-5E0D-4BCB-967D-7557C8FFB74B}" srcOrd="0" destOrd="0" presId="urn:microsoft.com/office/officeart/2005/8/layout/vList5"/>
    <dgm:cxn modelId="{B9530875-3AA7-46D8-A12F-1146B9F664E0}" type="presOf" srcId="{08105C52-AD57-4514-876C-00649D2BFD73}" destId="{266B0BCB-309B-45C6-BFA6-218B799B0262}" srcOrd="0" destOrd="0" presId="urn:microsoft.com/office/officeart/2005/8/layout/vList5"/>
    <dgm:cxn modelId="{E718A075-DE45-42CD-9760-D9E3A2DCCFE7}" srcId="{8416E6F9-619B-45F6-8AB5-B8D041FF9E56}" destId="{46F34511-9A32-4944-AA60-80AFD86C7C16}" srcOrd="2" destOrd="0" parTransId="{C54CCF48-79A5-4D3F-80AF-215588007B39}" sibTransId="{B9464AD7-FA75-4A51-AABA-F0152C4340DB}"/>
    <dgm:cxn modelId="{1D60317D-5398-42EB-919E-3421E419107A}" srcId="{953E6D41-9166-4DF7-885F-53E771250F57}" destId="{1976F6CF-DDE1-4474-8CC1-5CC90DC05BF8}" srcOrd="0" destOrd="0" parTransId="{C1683F82-C53A-4D69-B8F7-01F9561DBCF5}" sibTransId="{DF70A44A-D3C8-4565-B958-42CC0971CFD8}"/>
    <dgm:cxn modelId="{8A6EEF99-2255-4BA8-847A-B09471EB208E}" type="presOf" srcId="{0844417B-C7D4-405A-A0AB-7AB99B70057F}" destId="{45CB6FA5-C8AE-4A05-A03D-5D834A84C674}" srcOrd="0" destOrd="0" presId="urn:microsoft.com/office/officeart/2005/8/layout/vList5"/>
    <dgm:cxn modelId="{F610FA9A-A368-4702-AB23-42EA58A6FCE8}" srcId="{08105C52-AD57-4514-876C-00649D2BFD73}" destId="{0844417B-C7D4-405A-A0AB-7AB99B70057F}" srcOrd="0" destOrd="0" parTransId="{92F10572-F818-4E3D-8615-35F6C902C3A5}" sibTransId="{DF337A3F-54D2-47B4-A139-C6B57A8E959F}"/>
    <dgm:cxn modelId="{989ADAA5-55F9-4113-888B-FBAE07EE4FBB}" type="presOf" srcId="{46F34511-9A32-4944-AA60-80AFD86C7C16}" destId="{9A883DB0-A6F0-4D15-92C3-26564170397F}" srcOrd="0" destOrd="0" presId="urn:microsoft.com/office/officeart/2005/8/layout/vList5"/>
    <dgm:cxn modelId="{E2C338AE-2302-45FB-A4C6-D1C6363B431B}" srcId="{8416E6F9-619B-45F6-8AB5-B8D041FF9E56}" destId="{08105C52-AD57-4514-876C-00649D2BFD73}" srcOrd="3" destOrd="0" parTransId="{4159A185-997B-4F87-AC10-764541DEEAD3}" sibTransId="{6B4573D2-E651-449E-BCA1-A299498F67C0}"/>
    <dgm:cxn modelId="{731F5AB6-2742-45FE-855F-B7303A8EB617}" type="presOf" srcId="{8416E6F9-619B-45F6-8AB5-B8D041FF9E56}" destId="{D60161B6-EC95-4C6C-8A05-1FC67447B773}" srcOrd="0" destOrd="0" presId="urn:microsoft.com/office/officeart/2005/8/layout/vList5"/>
    <dgm:cxn modelId="{D7F33FCE-1511-406B-8CE0-8E3FC252FF62}" srcId="{8416E6F9-619B-45F6-8AB5-B8D041FF9E56}" destId="{953E6D41-9166-4DF7-885F-53E771250F57}" srcOrd="0" destOrd="0" parTransId="{8C7E6F52-3E13-40D6-BE46-809A3B8C565B}" sibTransId="{57A22328-D5B7-437F-8824-FCFB1AA83647}"/>
    <dgm:cxn modelId="{0EC0FDE8-829B-4106-AB4B-68C97C4EDE7B}" srcId="{77B09A9D-31FA-420C-B877-F3BC5E0AEBC6}" destId="{EC6C7F19-521C-4DAA-B11C-ACB158285E27}" srcOrd="0" destOrd="0" parTransId="{539A5978-497B-445C-BB25-C0C431AA33C1}" sibTransId="{B88CAB9F-A60F-4F26-83CC-59E68165A5A2}"/>
    <dgm:cxn modelId="{389981F2-0229-4645-B48E-37538C832CFA}" type="presOf" srcId="{953E6D41-9166-4DF7-885F-53E771250F57}" destId="{62BB92D3-3A2F-448E-BE8B-5D9D61A8CF2E}" srcOrd="0" destOrd="0" presId="urn:microsoft.com/office/officeart/2005/8/layout/vList5"/>
    <dgm:cxn modelId="{F18B9BA5-000D-409B-92BE-7DCDD3E9434C}" type="presParOf" srcId="{D60161B6-EC95-4C6C-8A05-1FC67447B773}" destId="{C2A28AB3-3C1D-4FDB-A550-E186E6EEF02E}" srcOrd="0" destOrd="0" presId="urn:microsoft.com/office/officeart/2005/8/layout/vList5"/>
    <dgm:cxn modelId="{67B3B810-47C4-47D2-A2EF-C17ED8AE9A1D}" type="presParOf" srcId="{C2A28AB3-3C1D-4FDB-A550-E186E6EEF02E}" destId="{62BB92D3-3A2F-448E-BE8B-5D9D61A8CF2E}" srcOrd="0" destOrd="0" presId="urn:microsoft.com/office/officeart/2005/8/layout/vList5"/>
    <dgm:cxn modelId="{D10DF4B3-2024-469D-BDB6-79CAD901A1A1}" type="presParOf" srcId="{C2A28AB3-3C1D-4FDB-A550-E186E6EEF02E}" destId="{D9C7CC84-9741-43A6-8BD1-6B278D1656A3}" srcOrd="1" destOrd="0" presId="urn:microsoft.com/office/officeart/2005/8/layout/vList5"/>
    <dgm:cxn modelId="{FD88841A-7C22-450D-B083-67DCBA2C5D06}" type="presParOf" srcId="{D60161B6-EC95-4C6C-8A05-1FC67447B773}" destId="{60EDD064-84E3-4622-AE19-AB214AB51FFC}" srcOrd="1" destOrd="0" presId="urn:microsoft.com/office/officeart/2005/8/layout/vList5"/>
    <dgm:cxn modelId="{6E78CF8D-DAFC-4AB7-B9A4-3C8DCE9175F2}" type="presParOf" srcId="{D60161B6-EC95-4C6C-8A05-1FC67447B773}" destId="{B08548D9-27B6-4D8E-9593-A09FBA90651E}" srcOrd="2" destOrd="0" presId="urn:microsoft.com/office/officeart/2005/8/layout/vList5"/>
    <dgm:cxn modelId="{BB07ECC3-B892-4D67-A9C1-9DF6C2CC6235}" type="presParOf" srcId="{B08548D9-27B6-4D8E-9593-A09FBA90651E}" destId="{01116434-85CC-4A9F-B482-958D3CB16781}" srcOrd="0" destOrd="0" presId="urn:microsoft.com/office/officeart/2005/8/layout/vList5"/>
    <dgm:cxn modelId="{50779F4F-D5F6-40C3-919F-3A06B33EB820}" type="presParOf" srcId="{B08548D9-27B6-4D8E-9593-A09FBA90651E}" destId="{C3E99372-E56B-487C-9BA6-221F2EA2EDD4}" srcOrd="1" destOrd="0" presId="urn:microsoft.com/office/officeart/2005/8/layout/vList5"/>
    <dgm:cxn modelId="{CE5DA99C-D9C5-486D-9FF8-B7FA3FAB8DC2}" type="presParOf" srcId="{D60161B6-EC95-4C6C-8A05-1FC67447B773}" destId="{3208AAF6-1FC3-47AC-8529-2C1195354809}" srcOrd="3" destOrd="0" presId="urn:microsoft.com/office/officeart/2005/8/layout/vList5"/>
    <dgm:cxn modelId="{E1443747-0C68-4630-A646-A031955E1A6F}" type="presParOf" srcId="{D60161B6-EC95-4C6C-8A05-1FC67447B773}" destId="{F45E2E8A-A766-4E2B-B037-7BC23D34CF8D}" srcOrd="4" destOrd="0" presId="urn:microsoft.com/office/officeart/2005/8/layout/vList5"/>
    <dgm:cxn modelId="{4FFE015A-CD55-4B6D-8B7D-06DA03B29E8C}" type="presParOf" srcId="{F45E2E8A-A766-4E2B-B037-7BC23D34CF8D}" destId="{9A883DB0-A6F0-4D15-92C3-26564170397F}" srcOrd="0" destOrd="0" presId="urn:microsoft.com/office/officeart/2005/8/layout/vList5"/>
    <dgm:cxn modelId="{3412914C-5B3E-41A3-BCA1-65ED5E18B940}" type="presParOf" srcId="{F45E2E8A-A766-4E2B-B037-7BC23D34CF8D}" destId="{4E49F43E-5E0D-4BCB-967D-7557C8FFB74B}" srcOrd="1" destOrd="0" presId="urn:microsoft.com/office/officeart/2005/8/layout/vList5"/>
    <dgm:cxn modelId="{578A6D31-2F7A-43B0-81C5-FFCC442B6C4B}" type="presParOf" srcId="{D60161B6-EC95-4C6C-8A05-1FC67447B773}" destId="{F65FD8A2-6CD6-4DD4-8A73-E34232B4C129}" srcOrd="5" destOrd="0" presId="urn:microsoft.com/office/officeart/2005/8/layout/vList5"/>
    <dgm:cxn modelId="{50B559BA-1DAB-42C8-9D73-0CB439E73514}" type="presParOf" srcId="{D60161B6-EC95-4C6C-8A05-1FC67447B773}" destId="{F647A94A-AAB8-48F4-9E23-94448323914F}" srcOrd="6" destOrd="0" presId="urn:microsoft.com/office/officeart/2005/8/layout/vList5"/>
    <dgm:cxn modelId="{64632B58-34D9-4EC3-9ADE-0815AF57B6E2}" type="presParOf" srcId="{F647A94A-AAB8-48F4-9E23-94448323914F}" destId="{266B0BCB-309B-45C6-BFA6-218B799B0262}" srcOrd="0" destOrd="0" presId="urn:microsoft.com/office/officeart/2005/8/layout/vList5"/>
    <dgm:cxn modelId="{85D7BD0A-8BA5-43C6-8222-EDEA4914A20B}" type="presParOf" srcId="{F647A94A-AAB8-48F4-9E23-94448323914F}" destId="{45CB6FA5-C8AE-4A05-A03D-5D834A84C674}" srcOrd="1" destOrd="0" presId="urn:microsoft.com/office/officeart/2005/8/layout/vList5"/>
    <dgm:cxn modelId="{578E1F73-DD18-4655-B3D6-784A7038BBF9}" type="presParOf" srcId="{D60161B6-EC95-4C6C-8A05-1FC67447B773}" destId="{4D2C3DD7-2C98-4B59-861D-CE088D8BBB01}" srcOrd="7" destOrd="0" presId="urn:microsoft.com/office/officeart/2005/8/layout/vList5"/>
    <dgm:cxn modelId="{6D90F931-B3C9-474A-A00A-C9998AC58D91}" type="presParOf" srcId="{D60161B6-EC95-4C6C-8A05-1FC67447B773}" destId="{6D9029C9-179A-4047-B66C-A6FC80B89C22}" srcOrd="8" destOrd="0" presId="urn:microsoft.com/office/officeart/2005/8/layout/vList5"/>
    <dgm:cxn modelId="{0CCB8B38-F133-4E6F-B3E8-BA27C4D6CB2B}" type="presParOf" srcId="{6D9029C9-179A-4047-B66C-A6FC80B89C22}" destId="{8E6571E0-7C46-496A-B494-883ACC8BA7C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3E52BA-31DB-43AA-BFD7-363C22EE0D7C}" type="doc">
      <dgm:prSet loTypeId="urn:microsoft.com/office/officeart/2005/8/layout/hList6" loCatId="list" qsTypeId="urn:microsoft.com/office/officeart/2005/8/quickstyle/simple2" qsCatId="simple" csTypeId="urn:microsoft.com/office/officeart/2005/8/colors/accent3_3" csCatId="accent3"/>
      <dgm:spPr/>
      <dgm:t>
        <a:bodyPr/>
        <a:lstStyle/>
        <a:p>
          <a:endParaRPr lang="en-IN"/>
        </a:p>
      </dgm:t>
    </dgm:pt>
    <dgm:pt modelId="{503A4330-A077-4492-9971-2B6BB779EE91}">
      <dgm:prSet/>
      <dgm:spPr/>
      <dgm:t>
        <a:bodyPr/>
        <a:lstStyle/>
        <a:p>
          <a:pPr rtl="0"/>
          <a:r>
            <a:rPr lang="en-IN" dirty="0"/>
            <a:t>We have taken mentorship from our teachers and used the components from the Atal Tinkering Lab.</a:t>
          </a:r>
        </a:p>
      </dgm:t>
    </dgm:pt>
    <dgm:pt modelId="{285551E5-0FEC-4486-8870-1976AC8C4295}" type="parTrans" cxnId="{4B16D3F3-7642-4135-A4B9-DB03F68C8C6D}">
      <dgm:prSet/>
      <dgm:spPr/>
      <dgm:t>
        <a:bodyPr/>
        <a:lstStyle/>
        <a:p>
          <a:endParaRPr lang="en-IN"/>
        </a:p>
      </dgm:t>
    </dgm:pt>
    <dgm:pt modelId="{09F07701-4600-4A7F-810E-93070461CFEE}" type="sibTrans" cxnId="{4B16D3F3-7642-4135-A4B9-DB03F68C8C6D}">
      <dgm:prSet/>
      <dgm:spPr/>
      <dgm:t>
        <a:bodyPr/>
        <a:lstStyle/>
        <a:p>
          <a:endParaRPr lang="en-IN"/>
        </a:p>
      </dgm:t>
    </dgm:pt>
    <dgm:pt modelId="{B4C1BBBD-3C40-44F4-99F1-E94208D2F14A}">
      <dgm:prSet/>
      <dgm:spPr/>
      <dgm:t>
        <a:bodyPr/>
        <a:lstStyle/>
        <a:p>
          <a:pPr rtl="0"/>
          <a:r>
            <a:rPr lang="en-IN" dirty="0"/>
            <a:t>To built a life size implementation further, we would require assistance from </a:t>
          </a:r>
          <a:r>
            <a:rPr lang="en-IN" b="1" dirty="0"/>
            <a:t>MINISTRY OF HOUSING AND URBAN DEVELOPMENT </a:t>
          </a:r>
          <a:r>
            <a:rPr lang="en-IN" dirty="0"/>
            <a:t>and some further components like the PH sensor, Turbidity sensor, etc.</a:t>
          </a:r>
        </a:p>
      </dgm:t>
    </dgm:pt>
    <dgm:pt modelId="{8A0793F6-ED9E-4037-826B-9C92023C2C02}" type="parTrans" cxnId="{D109E0D8-6DDB-4175-86CD-9544997D2C90}">
      <dgm:prSet/>
      <dgm:spPr/>
      <dgm:t>
        <a:bodyPr/>
        <a:lstStyle/>
        <a:p>
          <a:endParaRPr lang="en-IN"/>
        </a:p>
      </dgm:t>
    </dgm:pt>
    <dgm:pt modelId="{FF2E52C5-7C1E-40FE-A7EA-1B206429BAA2}" type="sibTrans" cxnId="{D109E0D8-6DDB-4175-86CD-9544997D2C90}">
      <dgm:prSet/>
      <dgm:spPr/>
      <dgm:t>
        <a:bodyPr/>
        <a:lstStyle/>
        <a:p>
          <a:endParaRPr lang="en-IN"/>
        </a:p>
      </dgm:t>
    </dgm:pt>
    <dgm:pt modelId="{09F1F017-CF1B-47CC-856D-4972CD4D76C8}">
      <dgm:prSet/>
      <dgm:spPr/>
      <dgm:t>
        <a:bodyPr/>
        <a:lstStyle/>
        <a:p>
          <a:pPr rtl="0"/>
          <a:r>
            <a:rPr lang="en-IN" dirty="0"/>
            <a:t>We estimate that the development cost of this life size prototype will be around 40 to 60 thousand rupees.</a:t>
          </a:r>
        </a:p>
      </dgm:t>
    </dgm:pt>
    <dgm:pt modelId="{08C15EDA-9D7B-46BD-8E31-E9516453ECED}" type="parTrans" cxnId="{BB95281E-0195-423B-A64C-B7B929842AF5}">
      <dgm:prSet/>
      <dgm:spPr/>
      <dgm:t>
        <a:bodyPr/>
        <a:lstStyle/>
        <a:p>
          <a:endParaRPr lang="en-IN"/>
        </a:p>
      </dgm:t>
    </dgm:pt>
    <dgm:pt modelId="{306D94D7-8C37-4363-AE60-BFF934E5EF8C}" type="sibTrans" cxnId="{BB95281E-0195-423B-A64C-B7B929842AF5}">
      <dgm:prSet/>
      <dgm:spPr/>
      <dgm:t>
        <a:bodyPr/>
        <a:lstStyle/>
        <a:p>
          <a:endParaRPr lang="en-IN"/>
        </a:p>
      </dgm:t>
    </dgm:pt>
    <dgm:pt modelId="{C1931D11-6377-45B9-802F-C4ECF14006E4}" type="pres">
      <dgm:prSet presAssocID="{293E52BA-31DB-43AA-BFD7-363C22EE0D7C}" presName="Name0" presStyleCnt="0">
        <dgm:presLayoutVars>
          <dgm:dir/>
          <dgm:resizeHandles val="exact"/>
        </dgm:presLayoutVars>
      </dgm:prSet>
      <dgm:spPr/>
    </dgm:pt>
    <dgm:pt modelId="{7EF39619-4922-4940-85B9-474765711418}" type="pres">
      <dgm:prSet presAssocID="{503A4330-A077-4492-9971-2B6BB779EE91}" presName="node" presStyleLbl="node1" presStyleIdx="0" presStyleCnt="3">
        <dgm:presLayoutVars>
          <dgm:bulletEnabled val="1"/>
        </dgm:presLayoutVars>
      </dgm:prSet>
      <dgm:spPr/>
    </dgm:pt>
    <dgm:pt modelId="{B12A67A3-4754-4206-A4C5-0E6F4FC1C04C}" type="pres">
      <dgm:prSet presAssocID="{09F07701-4600-4A7F-810E-93070461CFEE}" presName="sibTrans" presStyleCnt="0"/>
      <dgm:spPr/>
    </dgm:pt>
    <dgm:pt modelId="{30B2B29B-5BFE-43BF-945E-BCE65ABEC33E}" type="pres">
      <dgm:prSet presAssocID="{B4C1BBBD-3C40-44F4-99F1-E94208D2F14A}" presName="node" presStyleLbl="node1" presStyleIdx="1" presStyleCnt="3">
        <dgm:presLayoutVars>
          <dgm:bulletEnabled val="1"/>
        </dgm:presLayoutVars>
      </dgm:prSet>
      <dgm:spPr/>
    </dgm:pt>
    <dgm:pt modelId="{5426201E-F3C6-4D31-9A04-25B20F93D4EF}" type="pres">
      <dgm:prSet presAssocID="{FF2E52C5-7C1E-40FE-A7EA-1B206429BAA2}" presName="sibTrans" presStyleCnt="0"/>
      <dgm:spPr/>
    </dgm:pt>
    <dgm:pt modelId="{9FB876F0-D0A9-4C73-93B0-8A7CB3FCCC23}" type="pres">
      <dgm:prSet presAssocID="{09F1F017-CF1B-47CC-856D-4972CD4D76C8}" presName="node" presStyleLbl="node1" presStyleIdx="2" presStyleCnt="3">
        <dgm:presLayoutVars>
          <dgm:bulletEnabled val="1"/>
        </dgm:presLayoutVars>
      </dgm:prSet>
      <dgm:spPr/>
    </dgm:pt>
  </dgm:ptLst>
  <dgm:cxnLst>
    <dgm:cxn modelId="{BB95281E-0195-423B-A64C-B7B929842AF5}" srcId="{293E52BA-31DB-43AA-BFD7-363C22EE0D7C}" destId="{09F1F017-CF1B-47CC-856D-4972CD4D76C8}" srcOrd="2" destOrd="0" parTransId="{08C15EDA-9D7B-46BD-8E31-E9516453ECED}" sibTransId="{306D94D7-8C37-4363-AE60-BFF934E5EF8C}"/>
    <dgm:cxn modelId="{04251C8A-866A-4F90-B5F4-5B18B3687208}" type="presOf" srcId="{503A4330-A077-4492-9971-2B6BB779EE91}" destId="{7EF39619-4922-4940-85B9-474765711418}" srcOrd="0" destOrd="0" presId="urn:microsoft.com/office/officeart/2005/8/layout/hList6"/>
    <dgm:cxn modelId="{70DE2C99-923B-40A9-AF10-AF79243C860F}" type="presOf" srcId="{293E52BA-31DB-43AA-BFD7-363C22EE0D7C}" destId="{C1931D11-6377-45B9-802F-C4ECF14006E4}" srcOrd="0" destOrd="0" presId="urn:microsoft.com/office/officeart/2005/8/layout/hList6"/>
    <dgm:cxn modelId="{D109E0D8-6DDB-4175-86CD-9544997D2C90}" srcId="{293E52BA-31DB-43AA-BFD7-363C22EE0D7C}" destId="{B4C1BBBD-3C40-44F4-99F1-E94208D2F14A}" srcOrd="1" destOrd="0" parTransId="{8A0793F6-ED9E-4037-826B-9C92023C2C02}" sibTransId="{FF2E52C5-7C1E-40FE-A7EA-1B206429BAA2}"/>
    <dgm:cxn modelId="{4B16D3F3-7642-4135-A4B9-DB03F68C8C6D}" srcId="{293E52BA-31DB-43AA-BFD7-363C22EE0D7C}" destId="{503A4330-A077-4492-9971-2B6BB779EE91}" srcOrd="0" destOrd="0" parTransId="{285551E5-0FEC-4486-8870-1976AC8C4295}" sibTransId="{09F07701-4600-4A7F-810E-93070461CFEE}"/>
    <dgm:cxn modelId="{C3E833F6-88E9-4E2D-A8B9-F99E2DEAADAA}" type="presOf" srcId="{B4C1BBBD-3C40-44F4-99F1-E94208D2F14A}" destId="{30B2B29B-5BFE-43BF-945E-BCE65ABEC33E}" srcOrd="0" destOrd="0" presId="urn:microsoft.com/office/officeart/2005/8/layout/hList6"/>
    <dgm:cxn modelId="{429DF7F8-056E-4B6F-B040-6DA9584BC74B}" type="presOf" srcId="{09F1F017-CF1B-47CC-856D-4972CD4D76C8}" destId="{9FB876F0-D0A9-4C73-93B0-8A7CB3FCCC23}" srcOrd="0" destOrd="0" presId="urn:microsoft.com/office/officeart/2005/8/layout/hList6"/>
    <dgm:cxn modelId="{3B020BE8-BF74-41F1-B0AF-4F84681D134C}" type="presParOf" srcId="{C1931D11-6377-45B9-802F-C4ECF14006E4}" destId="{7EF39619-4922-4940-85B9-474765711418}" srcOrd="0" destOrd="0" presId="urn:microsoft.com/office/officeart/2005/8/layout/hList6"/>
    <dgm:cxn modelId="{23E9A57A-8CDD-4D5F-B292-8CA5A060CFE8}" type="presParOf" srcId="{C1931D11-6377-45B9-802F-C4ECF14006E4}" destId="{B12A67A3-4754-4206-A4C5-0E6F4FC1C04C}" srcOrd="1" destOrd="0" presId="urn:microsoft.com/office/officeart/2005/8/layout/hList6"/>
    <dgm:cxn modelId="{CAF70E70-A195-4A63-8D73-71DF620B88B7}" type="presParOf" srcId="{C1931D11-6377-45B9-802F-C4ECF14006E4}" destId="{30B2B29B-5BFE-43BF-945E-BCE65ABEC33E}" srcOrd="2" destOrd="0" presId="urn:microsoft.com/office/officeart/2005/8/layout/hList6"/>
    <dgm:cxn modelId="{0AF0DA30-78FE-418C-8B15-6747C3B69E96}" type="presParOf" srcId="{C1931D11-6377-45B9-802F-C4ECF14006E4}" destId="{5426201E-F3C6-4D31-9A04-25B20F93D4EF}" srcOrd="3" destOrd="0" presId="urn:microsoft.com/office/officeart/2005/8/layout/hList6"/>
    <dgm:cxn modelId="{95F44210-9FFC-4A49-BBCB-F2A52EBAE862}" type="presParOf" srcId="{C1931D11-6377-45B9-802F-C4ECF14006E4}" destId="{9FB876F0-D0A9-4C73-93B0-8A7CB3FCCC23}"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26E9B6-F014-4091-89AB-8339F0170050}"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IN"/>
        </a:p>
      </dgm:t>
    </dgm:pt>
    <dgm:pt modelId="{21B5FFFE-91AF-43D0-BD74-144A029947CD}">
      <dgm:prSet/>
      <dgm:spPr/>
      <dgm:t>
        <a:bodyPr/>
        <a:lstStyle/>
        <a:p>
          <a:pPr rtl="0"/>
          <a:r>
            <a:rPr lang="en-IN" dirty="0"/>
            <a:t> We have already implemented prototype with the help of mentorship from industry expert by getting the materials from Atal Tinkering Lab.</a:t>
          </a:r>
        </a:p>
      </dgm:t>
    </dgm:pt>
    <dgm:pt modelId="{6E012248-9B0C-4DB7-9EAC-2C6E89102C37}" type="parTrans" cxnId="{0A8F8E14-28D6-4749-B5C8-60CB2928EAB4}">
      <dgm:prSet/>
      <dgm:spPr/>
      <dgm:t>
        <a:bodyPr/>
        <a:lstStyle/>
        <a:p>
          <a:endParaRPr lang="en-IN"/>
        </a:p>
      </dgm:t>
    </dgm:pt>
    <dgm:pt modelId="{77CA6A5D-ECC0-43B2-A50C-3DB366B50712}" type="sibTrans" cxnId="{0A8F8E14-28D6-4749-B5C8-60CB2928EAB4}">
      <dgm:prSet/>
      <dgm:spPr/>
      <dgm:t>
        <a:bodyPr/>
        <a:lstStyle/>
        <a:p>
          <a:endParaRPr lang="en-IN"/>
        </a:p>
      </dgm:t>
    </dgm:pt>
    <dgm:pt modelId="{E882CF0A-7BFF-4148-B029-F768624216D3}">
      <dgm:prSet/>
      <dgm:spPr/>
      <dgm:t>
        <a:bodyPr/>
        <a:lstStyle/>
        <a:p>
          <a:pPr rtl="0"/>
          <a:r>
            <a:rPr lang="en-IN" dirty="0"/>
            <a:t> We are in the process of taking feedbacks and improving our prototype. </a:t>
          </a:r>
        </a:p>
      </dgm:t>
    </dgm:pt>
    <dgm:pt modelId="{BD7ED906-F64F-45F5-902F-66FC009D9F55}" type="parTrans" cxnId="{8FF11F20-F8DD-4806-BEF8-C56CF8E79070}">
      <dgm:prSet/>
      <dgm:spPr/>
      <dgm:t>
        <a:bodyPr/>
        <a:lstStyle/>
        <a:p>
          <a:endParaRPr lang="en-IN"/>
        </a:p>
      </dgm:t>
    </dgm:pt>
    <dgm:pt modelId="{D1C5E03B-B275-4611-8D3B-67F89CE4372A}" type="sibTrans" cxnId="{8FF11F20-F8DD-4806-BEF8-C56CF8E79070}">
      <dgm:prSet/>
      <dgm:spPr/>
      <dgm:t>
        <a:bodyPr/>
        <a:lstStyle/>
        <a:p>
          <a:endParaRPr lang="en-IN"/>
        </a:p>
      </dgm:t>
    </dgm:pt>
    <dgm:pt modelId="{C8F6CF11-A0B5-4E28-8EF6-9C0E241D7BC1}">
      <dgm:prSet/>
      <dgm:spPr/>
      <dgm:t>
        <a:bodyPr/>
        <a:lstStyle/>
        <a:p>
          <a:pPr rtl="0"/>
          <a:r>
            <a:rPr lang="en-IN" dirty="0"/>
            <a:t> We would appreciate  financial assistance and recognition from the ATL Marathon team.</a:t>
          </a:r>
        </a:p>
      </dgm:t>
    </dgm:pt>
    <dgm:pt modelId="{A14AE2DC-A4A8-480A-9C16-36B752076E01}" type="sibTrans" cxnId="{C75785D1-E1DF-4616-9024-8F8590443C4D}">
      <dgm:prSet/>
      <dgm:spPr/>
      <dgm:t>
        <a:bodyPr/>
        <a:lstStyle/>
        <a:p>
          <a:endParaRPr lang="en-IN"/>
        </a:p>
      </dgm:t>
    </dgm:pt>
    <dgm:pt modelId="{7BAAE880-41E3-4464-9568-F3FC5F7E7D70}" type="parTrans" cxnId="{C75785D1-E1DF-4616-9024-8F8590443C4D}">
      <dgm:prSet/>
      <dgm:spPr/>
      <dgm:t>
        <a:bodyPr/>
        <a:lstStyle/>
        <a:p>
          <a:endParaRPr lang="en-IN"/>
        </a:p>
      </dgm:t>
    </dgm:pt>
    <dgm:pt modelId="{E81D7707-6004-4DAF-B79D-BC24B0B101EB}" type="pres">
      <dgm:prSet presAssocID="{6C26E9B6-F014-4091-89AB-8339F0170050}" presName="Name0" presStyleCnt="0">
        <dgm:presLayoutVars>
          <dgm:dir/>
          <dgm:resizeHandles val="exact"/>
        </dgm:presLayoutVars>
      </dgm:prSet>
      <dgm:spPr/>
    </dgm:pt>
    <dgm:pt modelId="{12E3B3B1-B170-408A-8A9D-27A185663B11}" type="pres">
      <dgm:prSet presAssocID="{21B5FFFE-91AF-43D0-BD74-144A029947CD}" presName="Name5" presStyleLbl="vennNode1" presStyleIdx="0" presStyleCnt="3">
        <dgm:presLayoutVars>
          <dgm:bulletEnabled val="1"/>
        </dgm:presLayoutVars>
      </dgm:prSet>
      <dgm:spPr/>
    </dgm:pt>
    <dgm:pt modelId="{B4CA486D-216D-4A8C-95F3-7ECF4273273C}" type="pres">
      <dgm:prSet presAssocID="{77CA6A5D-ECC0-43B2-A50C-3DB366B50712}" presName="space" presStyleCnt="0"/>
      <dgm:spPr/>
    </dgm:pt>
    <dgm:pt modelId="{FA15F32B-E784-44C9-A294-761DE791844B}" type="pres">
      <dgm:prSet presAssocID="{E882CF0A-7BFF-4148-B029-F768624216D3}" presName="Name5" presStyleLbl="vennNode1" presStyleIdx="1" presStyleCnt="3">
        <dgm:presLayoutVars>
          <dgm:bulletEnabled val="1"/>
        </dgm:presLayoutVars>
      </dgm:prSet>
      <dgm:spPr/>
    </dgm:pt>
    <dgm:pt modelId="{E1BC2699-B0F9-4A16-B0DE-2443DA70DA42}" type="pres">
      <dgm:prSet presAssocID="{D1C5E03B-B275-4611-8D3B-67F89CE4372A}" presName="space" presStyleCnt="0"/>
      <dgm:spPr/>
    </dgm:pt>
    <dgm:pt modelId="{E5D486F0-EFD3-4347-9DDA-D59B706E40C7}" type="pres">
      <dgm:prSet presAssocID="{C8F6CF11-A0B5-4E28-8EF6-9C0E241D7BC1}" presName="Name5" presStyleLbl="vennNode1" presStyleIdx="2" presStyleCnt="3">
        <dgm:presLayoutVars>
          <dgm:bulletEnabled val="1"/>
        </dgm:presLayoutVars>
      </dgm:prSet>
      <dgm:spPr/>
    </dgm:pt>
  </dgm:ptLst>
  <dgm:cxnLst>
    <dgm:cxn modelId="{0A8F8E14-28D6-4749-B5C8-60CB2928EAB4}" srcId="{6C26E9B6-F014-4091-89AB-8339F0170050}" destId="{21B5FFFE-91AF-43D0-BD74-144A029947CD}" srcOrd="0" destOrd="0" parTransId="{6E012248-9B0C-4DB7-9EAC-2C6E89102C37}" sibTransId="{77CA6A5D-ECC0-43B2-A50C-3DB366B50712}"/>
    <dgm:cxn modelId="{8FF11F20-F8DD-4806-BEF8-C56CF8E79070}" srcId="{6C26E9B6-F014-4091-89AB-8339F0170050}" destId="{E882CF0A-7BFF-4148-B029-F768624216D3}" srcOrd="1" destOrd="0" parTransId="{BD7ED906-F64F-45F5-902F-66FC009D9F55}" sibTransId="{D1C5E03B-B275-4611-8D3B-67F89CE4372A}"/>
    <dgm:cxn modelId="{FD20C02A-2335-404F-B5ED-2214385EFB85}" type="presOf" srcId="{E882CF0A-7BFF-4148-B029-F768624216D3}" destId="{FA15F32B-E784-44C9-A294-761DE791844B}" srcOrd="0" destOrd="0" presId="urn:microsoft.com/office/officeart/2005/8/layout/venn3"/>
    <dgm:cxn modelId="{4C760DA3-1EDF-40E5-BF64-9AC6C83CEF14}" type="presOf" srcId="{6C26E9B6-F014-4091-89AB-8339F0170050}" destId="{E81D7707-6004-4DAF-B79D-BC24B0B101EB}" srcOrd="0" destOrd="0" presId="urn:microsoft.com/office/officeart/2005/8/layout/venn3"/>
    <dgm:cxn modelId="{C75785D1-E1DF-4616-9024-8F8590443C4D}" srcId="{6C26E9B6-F014-4091-89AB-8339F0170050}" destId="{C8F6CF11-A0B5-4E28-8EF6-9C0E241D7BC1}" srcOrd="2" destOrd="0" parTransId="{7BAAE880-41E3-4464-9568-F3FC5F7E7D70}" sibTransId="{A14AE2DC-A4A8-480A-9C16-36B752076E01}"/>
    <dgm:cxn modelId="{A9DD37E0-9EC0-4FA2-8626-5001F31B2C67}" type="presOf" srcId="{C8F6CF11-A0B5-4E28-8EF6-9C0E241D7BC1}" destId="{E5D486F0-EFD3-4347-9DDA-D59B706E40C7}" srcOrd="0" destOrd="0" presId="urn:microsoft.com/office/officeart/2005/8/layout/venn3"/>
    <dgm:cxn modelId="{A2135BE2-EDBE-40D7-ABDC-B3A505EF409B}" type="presOf" srcId="{21B5FFFE-91AF-43D0-BD74-144A029947CD}" destId="{12E3B3B1-B170-408A-8A9D-27A185663B11}" srcOrd="0" destOrd="0" presId="urn:microsoft.com/office/officeart/2005/8/layout/venn3"/>
    <dgm:cxn modelId="{C166E778-CE5E-4A1F-B7C5-4C41C7EE4AAF}" type="presParOf" srcId="{E81D7707-6004-4DAF-B79D-BC24B0B101EB}" destId="{12E3B3B1-B170-408A-8A9D-27A185663B11}" srcOrd="0" destOrd="0" presId="urn:microsoft.com/office/officeart/2005/8/layout/venn3"/>
    <dgm:cxn modelId="{9978E1F0-DF54-436B-9793-233D831AD9AC}" type="presParOf" srcId="{E81D7707-6004-4DAF-B79D-BC24B0B101EB}" destId="{B4CA486D-216D-4A8C-95F3-7ECF4273273C}" srcOrd="1" destOrd="0" presId="urn:microsoft.com/office/officeart/2005/8/layout/venn3"/>
    <dgm:cxn modelId="{40259463-ADE7-465C-80CE-0FE654091073}" type="presParOf" srcId="{E81D7707-6004-4DAF-B79D-BC24B0B101EB}" destId="{FA15F32B-E784-44C9-A294-761DE791844B}" srcOrd="2" destOrd="0" presId="urn:microsoft.com/office/officeart/2005/8/layout/venn3"/>
    <dgm:cxn modelId="{84E61E79-FBCF-4302-8671-DA7885ECD470}" type="presParOf" srcId="{E81D7707-6004-4DAF-B79D-BC24B0B101EB}" destId="{E1BC2699-B0F9-4A16-B0DE-2443DA70DA42}" srcOrd="3" destOrd="0" presId="urn:microsoft.com/office/officeart/2005/8/layout/venn3"/>
    <dgm:cxn modelId="{A15F7B13-69F8-44C3-A9D3-A6D680D62DA9}" type="presParOf" srcId="{E81D7707-6004-4DAF-B79D-BC24B0B101EB}" destId="{E5D486F0-EFD3-4347-9DDA-D59B706E40C7}"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85E360-145D-4528-8CFD-3C82319FA943}" type="doc">
      <dgm:prSet loTypeId="urn:microsoft.com/office/officeart/2005/8/layout/hList6" loCatId="list" qsTypeId="urn:microsoft.com/office/officeart/2009/2/quickstyle/3d8" qsCatId="3D" csTypeId="urn:microsoft.com/office/officeart/2005/8/colors/accent1_2" csCatId="accent1" phldr="1"/>
      <dgm:spPr/>
      <dgm:t>
        <a:bodyPr/>
        <a:lstStyle/>
        <a:p>
          <a:endParaRPr lang="en-IN"/>
        </a:p>
      </dgm:t>
    </dgm:pt>
    <dgm:pt modelId="{FFF18024-B743-4DA3-9193-32215491264C}">
      <dgm:prSet custT="1"/>
      <dgm:spPr/>
      <dgm:t>
        <a:bodyPr/>
        <a:lstStyle/>
        <a:p>
          <a:pPr algn="l" rtl="0"/>
          <a:r>
            <a:rPr lang="en-IN" sz="6000" baseline="0" dirty="0">
              <a:latin typeface="Jokerman" panose="04090605060D06020702" pitchFamily="82" charset="0"/>
            </a:rPr>
            <a:t>  </a:t>
          </a:r>
          <a:r>
            <a:rPr lang="en-IN" sz="6000" baseline="0" dirty="0">
              <a:latin typeface="+mj-lt"/>
            </a:rPr>
            <a:t>THANK YOU !</a:t>
          </a:r>
          <a:endParaRPr lang="en-IN" sz="6000" dirty="0">
            <a:latin typeface="+mj-lt"/>
          </a:endParaRPr>
        </a:p>
      </dgm:t>
    </dgm:pt>
    <dgm:pt modelId="{5C1015DE-1D4E-4B9E-9D2D-3188AC2827EE}" type="parTrans" cxnId="{B8BBFA8B-9932-4830-A776-706F030CE40B}">
      <dgm:prSet/>
      <dgm:spPr/>
      <dgm:t>
        <a:bodyPr/>
        <a:lstStyle/>
        <a:p>
          <a:pPr algn="ctr"/>
          <a:endParaRPr lang="en-IN" sz="2400">
            <a:latin typeface="Jokerman" panose="04090605060D06020702" pitchFamily="82" charset="0"/>
          </a:endParaRPr>
        </a:p>
      </dgm:t>
    </dgm:pt>
    <dgm:pt modelId="{A29B2411-A082-49C1-99FB-1A33AF483A3D}" type="sibTrans" cxnId="{B8BBFA8B-9932-4830-A776-706F030CE40B}">
      <dgm:prSet/>
      <dgm:spPr/>
      <dgm:t>
        <a:bodyPr/>
        <a:lstStyle/>
        <a:p>
          <a:pPr algn="ctr"/>
          <a:endParaRPr lang="en-IN" sz="2400">
            <a:latin typeface="Jokerman" panose="04090605060D06020702" pitchFamily="82" charset="0"/>
          </a:endParaRPr>
        </a:p>
      </dgm:t>
    </dgm:pt>
    <dgm:pt modelId="{E8162FAE-C00E-4DB7-876D-484C6943F578}" type="pres">
      <dgm:prSet presAssocID="{8B85E360-145D-4528-8CFD-3C82319FA943}" presName="Name0" presStyleCnt="0">
        <dgm:presLayoutVars>
          <dgm:dir/>
          <dgm:resizeHandles val="exact"/>
        </dgm:presLayoutVars>
      </dgm:prSet>
      <dgm:spPr/>
    </dgm:pt>
    <dgm:pt modelId="{58E6B004-355E-495C-8D91-DC0954E06491}" type="pres">
      <dgm:prSet presAssocID="{FFF18024-B743-4DA3-9193-32215491264C}" presName="node" presStyleLbl="node1" presStyleIdx="0" presStyleCnt="1" custLinFactNeighborX="6627">
        <dgm:presLayoutVars>
          <dgm:bulletEnabled val="1"/>
        </dgm:presLayoutVars>
      </dgm:prSet>
      <dgm:spPr/>
    </dgm:pt>
  </dgm:ptLst>
  <dgm:cxnLst>
    <dgm:cxn modelId="{1D0C601F-346E-4042-8FB7-90FF242E4A4D}" type="presOf" srcId="{FFF18024-B743-4DA3-9193-32215491264C}" destId="{58E6B004-355E-495C-8D91-DC0954E06491}" srcOrd="0" destOrd="0" presId="urn:microsoft.com/office/officeart/2005/8/layout/hList6"/>
    <dgm:cxn modelId="{B8BBFA8B-9932-4830-A776-706F030CE40B}" srcId="{8B85E360-145D-4528-8CFD-3C82319FA943}" destId="{FFF18024-B743-4DA3-9193-32215491264C}" srcOrd="0" destOrd="0" parTransId="{5C1015DE-1D4E-4B9E-9D2D-3188AC2827EE}" sibTransId="{A29B2411-A082-49C1-99FB-1A33AF483A3D}"/>
    <dgm:cxn modelId="{CFD8E1AC-4DB5-469B-98E2-05188B6B4501}" type="presOf" srcId="{8B85E360-145D-4528-8CFD-3C82319FA943}" destId="{E8162FAE-C00E-4DB7-876D-484C6943F578}" srcOrd="0" destOrd="0" presId="urn:microsoft.com/office/officeart/2005/8/layout/hList6"/>
    <dgm:cxn modelId="{0B25AFB0-0E9B-4707-B801-B1D5D59E3A66}" type="presParOf" srcId="{E8162FAE-C00E-4DB7-876D-484C6943F578}" destId="{58E6B004-355E-495C-8D91-DC0954E06491}"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766C8-3B40-4A94-8324-5089312C62C5}">
      <dsp:nvSpPr>
        <dsp:cNvPr id="0" name=""/>
        <dsp:cNvSpPr/>
      </dsp:nvSpPr>
      <dsp:spPr>
        <a:xfrm>
          <a:off x="-21032" y="0"/>
          <a:ext cx="4702082" cy="4702082"/>
        </a:xfrm>
        <a:prstGeom prst="triangle">
          <a:avLst/>
        </a:prstGeom>
        <a:blipFill rotWithShape="1">
          <a:blip xmlns:r="http://schemas.openxmlformats.org/officeDocument/2006/relationships" r:embed="rId1">
            <a:duotone>
              <a:schemeClr val="accent1">
                <a:hueOff val="0"/>
                <a:satOff val="0"/>
                <a:lumOff val="0"/>
                <a:alphaOff val="0"/>
                <a:tint val="67000"/>
                <a:shade val="65000"/>
              </a:schemeClr>
              <a:schemeClr val="accent1">
                <a:hueOff val="0"/>
                <a:satOff val="0"/>
                <a:lumOff val="0"/>
                <a:alphaOff val="0"/>
                <a:tint val="10000"/>
                <a:satMod val="130000"/>
              </a:schemeClr>
            </a:duotone>
          </a:blip>
          <a:tile tx="0" ty="0" sx="60000" sy="59000" flip="none" algn="b"/>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35A9196-721E-43E9-AF5A-A0EEA4377FAB}">
      <dsp:nvSpPr>
        <dsp:cNvPr id="0" name=""/>
        <dsp:cNvSpPr/>
      </dsp:nvSpPr>
      <dsp:spPr>
        <a:xfrm>
          <a:off x="2168388" y="472157"/>
          <a:ext cx="3379593" cy="989243"/>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IN" sz="1800" kern="1200" dirty="0"/>
            <a:t>We recently saw this report.</a:t>
          </a:r>
        </a:p>
      </dsp:txBody>
      <dsp:txXfrm>
        <a:off x="2216679" y="520448"/>
        <a:ext cx="3283011" cy="892661"/>
      </dsp:txXfrm>
    </dsp:sp>
    <dsp:sp modelId="{9B7B9396-F10F-43DE-BFF0-864457167A87}">
      <dsp:nvSpPr>
        <dsp:cNvPr id="0" name=""/>
        <dsp:cNvSpPr/>
      </dsp:nvSpPr>
      <dsp:spPr>
        <a:xfrm>
          <a:off x="2179956" y="1582397"/>
          <a:ext cx="3356456" cy="1162229"/>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IN" sz="1800" kern="1200" dirty="0"/>
            <a:t>Being part of Atal Tinkering Lab at Delhi Public School, we discussed our idea with our mentors.</a:t>
          </a:r>
        </a:p>
      </dsp:txBody>
      <dsp:txXfrm>
        <a:off x="2236691" y="1639132"/>
        <a:ext cx="3242986" cy="1048759"/>
      </dsp:txXfrm>
    </dsp:sp>
    <dsp:sp modelId="{E3EFC6B6-11CB-4A2E-A296-3021707AA389}">
      <dsp:nvSpPr>
        <dsp:cNvPr id="0" name=""/>
        <dsp:cNvSpPr/>
      </dsp:nvSpPr>
      <dsp:spPr>
        <a:xfrm>
          <a:off x="2188545" y="2865622"/>
          <a:ext cx="3339279" cy="1243306"/>
        </a:xfrm>
        <a:prstGeom prst="round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IN" sz="1800" kern="1200" dirty="0"/>
            <a:t>We decided that this problem could be solved using replicable and indigenous technology.</a:t>
          </a:r>
        </a:p>
      </dsp:txBody>
      <dsp:txXfrm>
        <a:off x="2249238" y="2926315"/>
        <a:ext cx="3217893" cy="1121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FD8FA-14CD-4082-8C9B-B89C14B5D777}">
      <dsp:nvSpPr>
        <dsp:cNvPr id="0" name=""/>
        <dsp:cNvSpPr/>
      </dsp:nvSpPr>
      <dsp:spPr>
        <a:xfrm>
          <a:off x="0" y="42488"/>
          <a:ext cx="4878389" cy="26325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IN" sz="2500" kern="1200" dirty="0"/>
            <a:t>The problem we seek is that many people drink contaminated water unknowingly. They are not able to check whether the water is suitable for drinking (pure or not) on their own at their homes in a very easy and economical way. </a:t>
          </a:r>
        </a:p>
      </dsp:txBody>
      <dsp:txXfrm>
        <a:off x="128508" y="170996"/>
        <a:ext cx="4621373" cy="2375484"/>
      </dsp:txXfrm>
    </dsp:sp>
    <dsp:sp modelId="{61134057-9A98-4A9F-A596-FD6FB63A32E6}">
      <dsp:nvSpPr>
        <dsp:cNvPr id="0" name=""/>
        <dsp:cNvSpPr/>
      </dsp:nvSpPr>
      <dsp:spPr>
        <a:xfrm>
          <a:off x="0" y="2746988"/>
          <a:ext cx="4878389" cy="2632500"/>
        </a:xfrm>
        <a:prstGeom prst="roundRect">
          <a:avLst/>
        </a:prstGeom>
        <a:solidFill>
          <a:schemeClr val="accent3">
            <a:hueOff val="11250264"/>
            <a:satOff val="-16880"/>
            <a:lumOff val="-274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IN" sz="2500" kern="1200" dirty="0"/>
            <a:t>This leads to people suffering from various kinds of diseases due to consumption of contaminated water like cholera, typhoid, diarrhoea, dysentery etc. </a:t>
          </a:r>
        </a:p>
      </dsp:txBody>
      <dsp:txXfrm>
        <a:off x="128508" y="2875496"/>
        <a:ext cx="4621373" cy="237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43E2A-9070-4B91-98E7-37590A11C478}">
      <dsp:nvSpPr>
        <dsp:cNvPr id="0" name=""/>
        <dsp:cNvSpPr/>
      </dsp:nvSpPr>
      <dsp:spPr>
        <a:xfrm>
          <a:off x="0" y="57465"/>
          <a:ext cx="5278902" cy="167595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kern="1200" dirty="0"/>
            <a:t>Water testing labs are available  to verify the water purity at the source. But such labs are in a limited number.</a:t>
          </a:r>
        </a:p>
      </dsp:txBody>
      <dsp:txXfrm>
        <a:off x="81813" y="139278"/>
        <a:ext cx="5115276" cy="1512325"/>
      </dsp:txXfrm>
    </dsp:sp>
    <dsp:sp modelId="{08768940-9FE0-47EC-9613-9DA656EB8B9B}">
      <dsp:nvSpPr>
        <dsp:cNvPr id="0" name=""/>
        <dsp:cNvSpPr/>
      </dsp:nvSpPr>
      <dsp:spPr>
        <a:xfrm>
          <a:off x="0" y="1808297"/>
          <a:ext cx="5278902" cy="1675951"/>
        </a:xfrm>
        <a:prstGeom prst="roundRect">
          <a:avLst/>
        </a:prstGeom>
        <a:solidFill>
          <a:schemeClr val="accent3">
            <a:hueOff val="11250264"/>
            <a:satOff val="-16880"/>
            <a:lumOff val="-274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en-IN" sz="2600" kern="1200" dirty="0"/>
            <a:t>Water should also be verified on the go at the distribution point (taps, showers, faucets etc.) for which a small device is needed.</a:t>
          </a:r>
        </a:p>
      </dsp:txBody>
      <dsp:txXfrm>
        <a:off x="81813" y="1890110"/>
        <a:ext cx="5115276" cy="1512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43EE-1F7F-400F-962E-B9A0538E06AF}">
      <dsp:nvSpPr>
        <dsp:cNvPr id="0" name=""/>
        <dsp:cNvSpPr/>
      </dsp:nvSpPr>
      <dsp:spPr>
        <a:xfrm>
          <a:off x="0" y="35655"/>
          <a:ext cx="4878390" cy="5541881"/>
        </a:xfrm>
        <a:prstGeom prst="roundRect">
          <a:avLst/>
        </a:prstGeom>
        <a:solidFill>
          <a:schemeClr val="accent4"/>
        </a:solidFill>
        <a:ln w="19050" cap="flat" cmpd="sng" algn="ctr">
          <a:solidFill>
            <a:schemeClr val="lt1"/>
          </a:solidFill>
          <a:prstDash val="solid"/>
        </a:ln>
        <a:effectLst/>
        <a:scene3d>
          <a:camera prst="orthographicFront"/>
          <a:lightRig rig="flat" dir="t"/>
        </a:scene3d>
        <a:sp3d/>
      </dsp:spPr>
      <dsp:style>
        <a:lnRef idx="3">
          <a:schemeClr val="lt1"/>
        </a:lnRef>
        <a:fillRef idx="1">
          <a:schemeClr val="accent4"/>
        </a:fillRef>
        <a:effectRef idx="1">
          <a:schemeClr val="accent4"/>
        </a:effectRef>
        <a:fontRef idx="minor">
          <a:schemeClr val="lt1"/>
        </a:fontRef>
      </dsp:style>
      <dsp:txBody>
        <a:bodyPr spcFirstLastPara="0" vert="horz" wrap="square" lIns="140970" tIns="140970" rIns="140970" bIns="140970" numCol="1" spcCol="1270" anchor="ctr" anchorCtr="0">
          <a:noAutofit/>
        </a:bodyPr>
        <a:lstStyle/>
        <a:p>
          <a:pPr marL="180000" lvl="0" indent="0" algn="l" defTabSz="1644650" rtl="0">
            <a:lnSpc>
              <a:spcPct val="90000"/>
            </a:lnSpc>
            <a:spcBef>
              <a:spcPct val="0"/>
            </a:spcBef>
            <a:spcAft>
              <a:spcPct val="35000"/>
            </a:spcAft>
            <a:buNone/>
          </a:pPr>
          <a:r>
            <a:rPr lang="en-IN" sz="3700" kern="1200" dirty="0"/>
            <a:t>We propose to create a Water Verification Machine, a small and a handy device that checks the Water purity at the distribution point (taps, showers, Faucets etc.) at individual houses. </a:t>
          </a:r>
        </a:p>
      </dsp:txBody>
      <dsp:txXfrm>
        <a:off x="238143" y="273798"/>
        <a:ext cx="4402104" cy="50655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7CC84-9741-43A6-8BD1-6B278D1656A3}">
      <dsp:nvSpPr>
        <dsp:cNvPr id="0" name=""/>
        <dsp:cNvSpPr/>
      </dsp:nvSpPr>
      <dsp:spPr>
        <a:xfrm rot="5400000">
          <a:off x="6280823" y="-2608936"/>
          <a:ext cx="910511" cy="6339839"/>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a:t>The machine will give detailed output as if the water is: Contaminated, Impure, Average, Consumable or the Cleanest.</a:t>
          </a:r>
        </a:p>
      </dsp:txBody>
      <dsp:txXfrm rot="-5400000">
        <a:off x="3566160" y="150174"/>
        <a:ext cx="6295392" cy="821617"/>
      </dsp:txXfrm>
    </dsp:sp>
    <dsp:sp modelId="{62BB92D3-3A2F-448E-BE8B-5D9D61A8CF2E}">
      <dsp:nvSpPr>
        <dsp:cNvPr id="0" name=""/>
        <dsp:cNvSpPr/>
      </dsp:nvSpPr>
      <dsp:spPr>
        <a:xfrm>
          <a:off x="0" y="2995"/>
          <a:ext cx="3566159" cy="111597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IN" sz="2700" kern="1200" dirty="0"/>
            <a:t>DETAILED OUTPUTS (COMPLETE ANALYSIS)</a:t>
          </a:r>
        </a:p>
      </dsp:txBody>
      <dsp:txXfrm>
        <a:off x="54477" y="57472"/>
        <a:ext cx="3457205" cy="1007021"/>
      </dsp:txXfrm>
    </dsp:sp>
    <dsp:sp modelId="{C3E99372-E56B-487C-9BA6-221F2EA2EDD4}">
      <dsp:nvSpPr>
        <dsp:cNvPr id="0" name=""/>
        <dsp:cNvSpPr/>
      </dsp:nvSpPr>
      <dsp:spPr>
        <a:xfrm rot="5400000">
          <a:off x="6338945" y="-1446999"/>
          <a:ext cx="794267" cy="6339839"/>
        </a:xfrm>
        <a:prstGeom prst="round2SameRect">
          <a:avLst/>
        </a:prstGeom>
        <a:solidFill>
          <a:schemeClr val="accent3">
            <a:tint val="40000"/>
            <a:alpha val="90000"/>
            <a:hueOff val="3572285"/>
            <a:satOff val="-4598"/>
            <a:lumOff val="-358"/>
            <a:alphaOff val="0"/>
          </a:schemeClr>
        </a:solidFill>
        <a:ln w="127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a:t>The machine will be made using the latest technology so, we can assure you about the accurate results.</a:t>
          </a:r>
        </a:p>
      </dsp:txBody>
      <dsp:txXfrm rot="-5400000">
        <a:off x="3566160" y="1364559"/>
        <a:ext cx="6301066" cy="716721"/>
      </dsp:txXfrm>
    </dsp:sp>
    <dsp:sp modelId="{01116434-85CC-4A9F-B482-958D3CB16781}">
      <dsp:nvSpPr>
        <dsp:cNvPr id="0" name=""/>
        <dsp:cNvSpPr/>
      </dsp:nvSpPr>
      <dsp:spPr>
        <a:xfrm>
          <a:off x="0" y="1188079"/>
          <a:ext cx="3566159" cy="1049355"/>
        </a:xfrm>
        <a:prstGeom prst="roundRect">
          <a:avLst/>
        </a:prstGeom>
        <a:solidFill>
          <a:schemeClr val="accent3">
            <a:hueOff val="2812566"/>
            <a:satOff val="-4220"/>
            <a:lumOff val="-686"/>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IN" sz="2700" kern="1200" dirty="0"/>
            <a:t>ACCURATE RESULTS</a:t>
          </a:r>
        </a:p>
      </dsp:txBody>
      <dsp:txXfrm>
        <a:off x="51225" y="1239304"/>
        <a:ext cx="3463709" cy="946905"/>
      </dsp:txXfrm>
    </dsp:sp>
    <dsp:sp modelId="{4E49F43E-5E0D-4BCB-967D-7557C8FFB74B}">
      <dsp:nvSpPr>
        <dsp:cNvPr id="0" name=""/>
        <dsp:cNvSpPr/>
      </dsp:nvSpPr>
      <dsp:spPr>
        <a:xfrm rot="5400000">
          <a:off x="6299411" y="-340037"/>
          <a:ext cx="873336" cy="6339839"/>
        </a:xfrm>
        <a:prstGeom prst="round2SameRect">
          <a:avLst/>
        </a:prstGeom>
        <a:solidFill>
          <a:schemeClr val="accent3">
            <a:tint val="40000"/>
            <a:alpha val="90000"/>
            <a:hueOff val="7144569"/>
            <a:satOff val="-9195"/>
            <a:lumOff val="-717"/>
            <a:alphaOff val="0"/>
          </a:schemeClr>
        </a:solidFill>
        <a:ln w="127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a:t>The machine would be very easy and convenient to use because of its unique shape and size.</a:t>
          </a:r>
        </a:p>
      </dsp:txBody>
      <dsp:txXfrm rot="-5400000">
        <a:off x="3566160" y="2435847"/>
        <a:ext cx="6297206" cy="788070"/>
      </dsp:txXfrm>
    </dsp:sp>
    <dsp:sp modelId="{9A883DB0-A6F0-4D15-92C3-26564170397F}">
      <dsp:nvSpPr>
        <dsp:cNvPr id="0" name=""/>
        <dsp:cNvSpPr/>
      </dsp:nvSpPr>
      <dsp:spPr>
        <a:xfrm>
          <a:off x="0" y="2326869"/>
          <a:ext cx="3566159" cy="1006025"/>
        </a:xfrm>
        <a:prstGeom prst="roundRect">
          <a:avLst/>
        </a:prstGeom>
        <a:solidFill>
          <a:schemeClr val="accent3">
            <a:hueOff val="5625132"/>
            <a:satOff val="-8440"/>
            <a:lumOff val="-1373"/>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IN" sz="2700" kern="1200" dirty="0"/>
            <a:t>CONVINIENT TO USE</a:t>
          </a:r>
        </a:p>
      </dsp:txBody>
      <dsp:txXfrm>
        <a:off x="49110" y="2375979"/>
        <a:ext cx="3467939" cy="907805"/>
      </dsp:txXfrm>
    </dsp:sp>
    <dsp:sp modelId="{45CB6FA5-C8AE-4A05-A03D-5D834A84C674}">
      <dsp:nvSpPr>
        <dsp:cNvPr id="0" name=""/>
        <dsp:cNvSpPr/>
      </dsp:nvSpPr>
      <dsp:spPr>
        <a:xfrm rot="5400000">
          <a:off x="6314219" y="670300"/>
          <a:ext cx="843720" cy="6339839"/>
        </a:xfrm>
        <a:prstGeom prst="round2SameRect">
          <a:avLst/>
        </a:prstGeom>
        <a:solidFill>
          <a:schemeClr val="accent3">
            <a:tint val="40000"/>
            <a:alpha val="90000"/>
            <a:hueOff val="10716854"/>
            <a:satOff val="-13793"/>
            <a:lumOff val="-1075"/>
            <a:alphaOff val="0"/>
          </a:schemeClr>
        </a:solidFill>
        <a:ln w="127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a:t>One of the important plus-points is that the machine would be economical so that it fits in the budget of the poor and middle-class families.</a:t>
          </a:r>
        </a:p>
      </dsp:txBody>
      <dsp:txXfrm rot="-5400000">
        <a:off x="3566160" y="3459547"/>
        <a:ext cx="6298652" cy="761346"/>
      </dsp:txXfrm>
    </dsp:sp>
    <dsp:sp modelId="{266B0BCB-309B-45C6-BFA6-218B799B0262}">
      <dsp:nvSpPr>
        <dsp:cNvPr id="0" name=""/>
        <dsp:cNvSpPr/>
      </dsp:nvSpPr>
      <dsp:spPr>
        <a:xfrm>
          <a:off x="0" y="3412166"/>
          <a:ext cx="3566159" cy="856105"/>
        </a:xfrm>
        <a:prstGeom prst="roundRect">
          <a:avLst/>
        </a:prstGeom>
        <a:solidFill>
          <a:schemeClr val="accent3">
            <a:hueOff val="8437698"/>
            <a:satOff val="-12660"/>
            <a:lumOff val="-205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en-IN" sz="2700" kern="1200" dirty="0"/>
            <a:t>ECONOMICAL </a:t>
          </a:r>
        </a:p>
      </dsp:txBody>
      <dsp:txXfrm>
        <a:off x="41792" y="3453958"/>
        <a:ext cx="3482575" cy="772521"/>
      </dsp:txXfrm>
    </dsp:sp>
    <dsp:sp modelId="{8E6571E0-7C46-496A-B494-883ACC8BA7C1}">
      <dsp:nvSpPr>
        <dsp:cNvPr id="0" name=""/>
        <dsp:cNvSpPr/>
      </dsp:nvSpPr>
      <dsp:spPr>
        <a:xfrm>
          <a:off x="0" y="4347544"/>
          <a:ext cx="3566159" cy="1585439"/>
        </a:xfrm>
        <a:prstGeom prst="roundRect">
          <a:avLst/>
        </a:prstGeom>
        <a:solidFill>
          <a:schemeClr val="accent3">
            <a:hueOff val="11250264"/>
            <a:satOff val="-16880"/>
            <a:lumOff val="-2745"/>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IMPLEMENTATION &amp; SCOPE IN INDIA</a:t>
          </a:r>
        </a:p>
      </dsp:txBody>
      <dsp:txXfrm>
        <a:off x="77395" y="4424939"/>
        <a:ext cx="3411369" cy="14306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39619-4922-4940-85B9-474765711418}">
      <dsp:nvSpPr>
        <dsp:cNvPr id="0" name=""/>
        <dsp:cNvSpPr/>
      </dsp:nvSpPr>
      <dsp:spPr>
        <a:xfrm rot="16200000">
          <a:off x="-422355" y="423787"/>
          <a:ext cx="4571999" cy="3724423"/>
        </a:xfrm>
        <a:prstGeom prst="flowChartManualOperation">
          <a:avLst/>
        </a:prstGeom>
        <a:solidFill>
          <a:schemeClr val="accent3">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3784" bIns="0" numCol="1" spcCol="1270" anchor="ctr" anchorCtr="0">
          <a:noAutofit/>
        </a:bodyPr>
        <a:lstStyle/>
        <a:p>
          <a:pPr marL="0" lvl="0" indent="0" algn="ctr" defTabSz="1066800" rtl="0">
            <a:lnSpc>
              <a:spcPct val="90000"/>
            </a:lnSpc>
            <a:spcBef>
              <a:spcPct val="0"/>
            </a:spcBef>
            <a:spcAft>
              <a:spcPct val="35000"/>
            </a:spcAft>
            <a:buNone/>
          </a:pPr>
          <a:r>
            <a:rPr lang="en-IN" sz="2400" kern="1200" dirty="0"/>
            <a:t>We have taken mentorship from our teachers and used the components from the Atal Tinkering Lab.</a:t>
          </a:r>
        </a:p>
      </dsp:txBody>
      <dsp:txXfrm rot="5400000">
        <a:off x="1433" y="914399"/>
        <a:ext cx="3724423" cy="2743199"/>
      </dsp:txXfrm>
    </dsp:sp>
    <dsp:sp modelId="{30B2B29B-5BFE-43BF-945E-BCE65ABEC33E}">
      <dsp:nvSpPr>
        <dsp:cNvPr id="0" name=""/>
        <dsp:cNvSpPr/>
      </dsp:nvSpPr>
      <dsp:spPr>
        <a:xfrm rot="16200000">
          <a:off x="3581400" y="423787"/>
          <a:ext cx="4571999" cy="3724423"/>
        </a:xfrm>
        <a:prstGeom prst="flowChartManualOperation">
          <a:avLst/>
        </a:prstGeom>
        <a:solidFill>
          <a:schemeClr val="accent3">
            <a:shade val="80000"/>
            <a:hueOff val="109454"/>
            <a:satOff val="-716"/>
            <a:lumOff val="12277"/>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3784" bIns="0" numCol="1" spcCol="1270" anchor="ctr" anchorCtr="0">
          <a:noAutofit/>
        </a:bodyPr>
        <a:lstStyle/>
        <a:p>
          <a:pPr marL="0" lvl="0" indent="0" algn="ctr" defTabSz="1066800" rtl="0">
            <a:lnSpc>
              <a:spcPct val="90000"/>
            </a:lnSpc>
            <a:spcBef>
              <a:spcPct val="0"/>
            </a:spcBef>
            <a:spcAft>
              <a:spcPct val="35000"/>
            </a:spcAft>
            <a:buNone/>
          </a:pPr>
          <a:r>
            <a:rPr lang="en-IN" sz="2400" kern="1200" dirty="0"/>
            <a:t>To built a life size implementation further, we would require assistance from </a:t>
          </a:r>
          <a:r>
            <a:rPr lang="en-IN" sz="2400" b="1" kern="1200" dirty="0"/>
            <a:t>MINISTRY OF HOUSING AND URBAN DEVELOPMENT </a:t>
          </a:r>
          <a:r>
            <a:rPr lang="en-IN" sz="2400" kern="1200" dirty="0"/>
            <a:t>and some further components like the PH sensor, Turbidity sensor, etc.</a:t>
          </a:r>
        </a:p>
      </dsp:txBody>
      <dsp:txXfrm rot="5400000">
        <a:off x="4005188" y="914399"/>
        <a:ext cx="3724423" cy="2743199"/>
      </dsp:txXfrm>
    </dsp:sp>
    <dsp:sp modelId="{9FB876F0-D0A9-4C73-93B0-8A7CB3FCCC23}">
      <dsp:nvSpPr>
        <dsp:cNvPr id="0" name=""/>
        <dsp:cNvSpPr/>
      </dsp:nvSpPr>
      <dsp:spPr>
        <a:xfrm rot="16200000">
          <a:off x="7585156" y="423787"/>
          <a:ext cx="4571999" cy="3724423"/>
        </a:xfrm>
        <a:prstGeom prst="flowChartManualOperation">
          <a:avLst/>
        </a:prstGeom>
        <a:solidFill>
          <a:schemeClr val="accent3">
            <a:shade val="80000"/>
            <a:hueOff val="218907"/>
            <a:satOff val="-1431"/>
            <a:lumOff val="2455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3784" bIns="0" numCol="1" spcCol="1270" anchor="ctr" anchorCtr="0">
          <a:noAutofit/>
        </a:bodyPr>
        <a:lstStyle/>
        <a:p>
          <a:pPr marL="0" lvl="0" indent="0" algn="ctr" defTabSz="1066800" rtl="0">
            <a:lnSpc>
              <a:spcPct val="90000"/>
            </a:lnSpc>
            <a:spcBef>
              <a:spcPct val="0"/>
            </a:spcBef>
            <a:spcAft>
              <a:spcPct val="35000"/>
            </a:spcAft>
            <a:buNone/>
          </a:pPr>
          <a:r>
            <a:rPr lang="en-IN" sz="2400" kern="1200" dirty="0"/>
            <a:t>We estimate that the development cost of this life size prototype will be around 40 to 60 thousand rupees.</a:t>
          </a:r>
        </a:p>
      </dsp:txBody>
      <dsp:txXfrm rot="5400000">
        <a:off x="8008944" y="914399"/>
        <a:ext cx="3724423" cy="27431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3B3B1-B170-408A-8A9D-27A185663B11}">
      <dsp:nvSpPr>
        <dsp:cNvPr id="0" name=""/>
        <dsp:cNvSpPr/>
      </dsp:nvSpPr>
      <dsp:spPr>
        <a:xfrm>
          <a:off x="5223" y="283949"/>
          <a:ext cx="4567981" cy="45679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1391" tIns="35560" rIns="251391" bIns="35560" numCol="1" spcCol="1270" anchor="ctr" anchorCtr="0">
          <a:noAutofit/>
        </a:bodyPr>
        <a:lstStyle/>
        <a:p>
          <a:pPr marL="0" lvl="0" indent="0" algn="ctr" defTabSz="1244600" rtl="0">
            <a:lnSpc>
              <a:spcPct val="90000"/>
            </a:lnSpc>
            <a:spcBef>
              <a:spcPct val="0"/>
            </a:spcBef>
            <a:spcAft>
              <a:spcPct val="35000"/>
            </a:spcAft>
            <a:buNone/>
          </a:pPr>
          <a:r>
            <a:rPr lang="en-IN" sz="2800" kern="1200" dirty="0"/>
            <a:t> We have already implemented prototype with the help of mentorship from industry expert by getting the materials from Atal Tinkering Lab.</a:t>
          </a:r>
        </a:p>
      </dsp:txBody>
      <dsp:txXfrm>
        <a:off x="674188" y="952914"/>
        <a:ext cx="3230051" cy="3230051"/>
      </dsp:txXfrm>
    </dsp:sp>
    <dsp:sp modelId="{FA15F32B-E784-44C9-A294-761DE791844B}">
      <dsp:nvSpPr>
        <dsp:cNvPr id="0" name=""/>
        <dsp:cNvSpPr/>
      </dsp:nvSpPr>
      <dsp:spPr>
        <a:xfrm>
          <a:off x="3659609" y="283949"/>
          <a:ext cx="4567981" cy="45679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1391" tIns="35560" rIns="251391" bIns="35560" numCol="1" spcCol="1270" anchor="ctr" anchorCtr="0">
          <a:noAutofit/>
        </a:bodyPr>
        <a:lstStyle/>
        <a:p>
          <a:pPr marL="0" lvl="0" indent="0" algn="ctr" defTabSz="1244600" rtl="0">
            <a:lnSpc>
              <a:spcPct val="90000"/>
            </a:lnSpc>
            <a:spcBef>
              <a:spcPct val="0"/>
            </a:spcBef>
            <a:spcAft>
              <a:spcPct val="35000"/>
            </a:spcAft>
            <a:buNone/>
          </a:pPr>
          <a:r>
            <a:rPr lang="en-IN" sz="2800" kern="1200" dirty="0"/>
            <a:t> We are in the process of taking feedbacks and improving our prototype. </a:t>
          </a:r>
        </a:p>
      </dsp:txBody>
      <dsp:txXfrm>
        <a:off x="4328574" y="952914"/>
        <a:ext cx="3230051" cy="3230051"/>
      </dsp:txXfrm>
    </dsp:sp>
    <dsp:sp modelId="{E5D486F0-EFD3-4347-9DDA-D59B706E40C7}">
      <dsp:nvSpPr>
        <dsp:cNvPr id="0" name=""/>
        <dsp:cNvSpPr/>
      </dsp:nvSpPr>
      <dsp:spPr>
        <a:xfrm>
          <a:off x="7313994" y="283949"/>
          <a:ext cx="4567981" cy="4567981"/>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1391" tIns="35560" rIns="251391" bIns="35560" numCol="1" spcCol="1270" anchor="ctr" anchorCtr="0">
          <a:noAutofit/>
        </a:bodyPr>
        <a:lstStyle/>
        <a:p>
          <a:pPr marL="0" lvl="0" indent="0" algn="ctr" defTabSz="1244600" rtl="0">
            <a:lnSpc>
              <a:spcPct val="90000"/>
            </a:lnSpc>
            <a:spcBef>
              <a:spcPct val="0"/>
            </a:spcBef>
            <a:spcAft>
              <a:spcPct val="35000"/>
            </a:spcAft>
            <a:buNone/>
          </a:pPr>
          <a:r>
            <a:rPr lang="en-IN" sz="2800" kern="1200" dirty="0"/>
            <a:t> We would appreciate  financial assistance and recognition from the ATL Marathon team.</a:t>
          </a:r>
        </a:p>
      </dsp:txBody>
      <dsp:txXfrm>
        <a:off x="7982959" y="952914"/>
        <a:ext cx="3230051" cy="32300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B004-355E-495C-8D91-DC0954E06491}">
      <dsp:nvSpPr>
        <dsp:cNvPr id="0" name=""/>
        <dsp:cNvSpPr/>
      </dsp:nvSpPr>
      <dsp:spPr>
        <a:xfrm rot="16200000">
          <a:off x="3595254" y="-3595254"/>
          <a:ext cx="3157451" cy="10347960"/>
        </a:xfrm>
        <a:prstGeom prst="flowChartManualOperation">
          <a:avLst/>
        </a:prstGeom>
        <a:solidFill>
          <a:schemeClr val="accent1">
            <a:hueOff val="0"/>
            <a:satOff val="0"/>
            <a:lumOff val="0"/>
            <a:alphaOff val="0"/>
          </a:schemeClr>
        </a:solidFill>
        <a:ln>
          <a:noFill/>
        </a:ln>
        <a:effectLst>
          <a:softEdge rad="12700"/>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381000" tIns="0" rIns="381000" bIns="0" numCol="1" spcCol="1270" anchor="ctr" anchorCtr="0">
          <a:noAutofit/>
        </a:bodyPr>
        <a:lstStyle/>
        <a:p>
          <a:pPr marL="0" lvl="0" indent="0" algn="l" defTabSz="2667000" rtl="0">
            <a:lnSpc>
              <a:spcPct val="90000"/>
            </a:lnSpc>
            <a:spcBef>
              <a:spcPct val="0"/>
            </a:spcBef>
            <a:spcAft>
              <a:spcPct val="35000"/>
            </a:spcAft>
            <a:buNone/>
          </a:pPr>
          <a:r>
            <a:rPr lang="en-IN" sz="6000" kern="1200" baseline="0" dirty="0">
              <a:latin typeface="Jokerman" panose="04090605060D06020702" pitchFamily="82" charset="0"/>
            </a:rPr>
            <a:t>  </a:t>
          </a:r>
          <a:r>
            <a:rPr lang="en-IN" sz="6000" kern="1200" baseline="0" dirty="0">
              <a:latin typeface="+mj-lt"/>
            </a:rPr>
            <a:t>THANK YOU !</a:t>
          </a:r>
          <a:endParaRPr lang="en-IN" sz="6000" kern="1200" dirty="0">
            <a:latin typeface="+mj-lt"/>
          </a:endParaRPr>
        </a:p>
      </dsp:txBody>
      <dsp:txXfrm rot="5400000">
        <a:off x="0" y="631490"/>
        <a:ext cx="10347960" cy="18944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52A12-C3E8-42F5-88C4-3DCD0A313FB4}" type="datetimeFigureOut">
              <a:rPr lang="en-IN" smtClean="0"/>
              <a:t>22-04-2023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18BB9-07DB-4D7F-8C5D-114B123B44BE}" type="slidenum">
              <a:rPr lang="en-IN" smtClean="0"/>
              <a:t>‹#›</a:t>
            </a:fld>
            <a:endParaRPr lang="en-IN" dirty="0"/>
          </a:p>
        </p:txBody>
      </p:sp>
    </p:spTree>
    <p:extLst>
      <p:ext uri="{BB962C8B-B14F-4D97-AF65-F5344CB8AC3E}">
        <p14:creationId xmlns:p14="http://schemas.microsoft.com/office/powerpoint/2010/main" val="278928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5618BB9-07DB-4D7F-8C5D-114B123B44BE}" type="slidenum">
              <a:rPr lang="en-IN" smtClean="0"/>
              <a:t>1</a:t>
            </a:fld>
            <a:endParaRPr lang="en-IN" dirty="0"/>
          </a:p>
        </p:txBody>
      </p:sp>
    </p:spTree>
    <p:extLst>
      <p:ext uri="{BB962C8B-B14F-4D97-AF65-F5344CB8AC3E}">
        <p14:creationId xmlns:p14="http://schemas.microsoft.com/office/powerpoint/2010/main" val="229468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618BB9-07DB-4D7F-8C5D-114B123B44BE}" type="slidenum">
              <a:rPr lang="en-IN" smtClean="0"/>
              <a:t>4</a:t>
            </a:fld>
            <a:endParaRPr lang="en-IN" dirty="0"/>
          </a:p>
        </p:txBody>
      </p:sp>
    </p:spTree>
    <p:extLst>
      <p:ext uri="{BB962C8B-B14F-4D97-AF65-F5344CB8AC3E}">
        <p14:creationId xmlns:p14="http://schemas.microsoft.com/office/powerpoint/2010/main" val="2429924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979DB55-6E59-4438-93F8-A6DA7B613AE7}" type="datetime1">
              <a:rPr lang="en-IN" smtClean="0"/>
              <a:t>22-04-2023</a:t>
            </a:fld>
            <a:endParaRPr lang="en-IN" dirty="0"/>
          </a:p>
        </p:txBody>
      </p:sp>
      <p:sp>
        <p:nvSpPr>
          <p:cNvPr id="5" name="Footer Placeholder 4"/>
          <p:cNvSpPr>
            <a:spLocks noGrp="1"/>
          </p:cNvSpPr>
          <p:nvPr>
            <p:ph type="ftr" sz="quarter" idx="11"/>
          </p:nvPr>
        </p:nvSpPr>
        <p:spPr>
          <a:xfrm>
            <a:off x="1876424" y="5410201"/>
            <a:ext cx="5124886" cy="365125"/>
          </a:xfrm>
        </p:spPr>
        <p:txBody>
          <a:bodyPr/>
          <a:lstStyle/>
          <a:p>
            <a:endParaRPr lang="en-IN" dirty="0"/>
          </a:p>
        </p:txBody>
      </p:sp>
      <p:sp>
        <p:nvSpPr>
          <p:cNvPr id="6" name="Slide Number Placeholder 5"/>
          <p:cNvSpPr>
            <a:spLocks noGrp="1"/>
          </p:cNvSpPr>
          <p:nvPr>
            <p:ph type="sldNum" sz="quarter" idx="12"/>
          </p:nvPr>
        </p:nvSpPr>
        <p:spPr>
          <a:xfrm>
            <a:off x="9896911" y="5410199"/>
            <a:ext cx="771089" cy="365125"/>
          </a:xfrm>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269937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6BE699-3DDC-4F23-B3E5-20ED346DA88E}"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3330422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D9EA88-1762-4BCD-AB40-8151664B4323}"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1871477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D645F9-F8AC-49A8-93C3-58F217E5FCEC}"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62848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507BFB-63E0-4DE5-B1D0-965F9C51F907}"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1524725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20EF56-13CF-4FD1-85F8-02727B88E72C}" type="datetime1">
              <a:rPr lang="en-IN" smtClean="0"/>
              <a:t>22-04-2023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2049547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CA430B3-27A0-4A35-A532-1F48C3489466}" type="datetime1">
              <a:rPr lang="en-IN" smtClean="0"/>
              <a:t>22-04-2023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237720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FCC570-17C5-4D1E-A74F-699DFE846679}" type="datetime1">
              <a:rPr lang="en-IN" smtClean="0"/>
              <a:t>22-04-2023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1243885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2735-ADD4-4382-922C-6CD0BEBF0E97}" type="datetime1">
              <a:rPr lang="en-IN" smtClean="0"/>
              <a:t>22-04-2023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416159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D9BD4-B962-4B40-99DB-2F923AB391B7}" type="datetime1">
              <a:rPr lang="en-IN" smtClean="0"/>
              <a:t>22-04-2023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289579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41DE1C-D910-4499-822D-BEB1F0DBD62F}" type="datetime1">
              <a:rPr lang="en-IN" smtClean="0"/>
              <a:t>22-04-2023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4249865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20C7A-2A88-4195-8782-221DDDED1E26}"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376763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55F3B4-306D-4314-A1EE-343C46F4DC58}" type="datetime1">
              <a:rPr lang="en-IN" smtClean="0"/>
              <a:t>22-04-2023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1976442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8433FD-BE57-4B11-AAA0-86C92493FF30}" type="datetime1">
              <a:rPr lang="en-IN" smtClean="0"/>
              <a:t>22-04-2023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3964180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14D1EE-148D-4E49-9117-C6300D5E1230}" type="datetime1">
              <a:rPr lang="en-IN" smtClean="0"/>
              <a:t>22-04-2023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330316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5D9D83-A21C-4EB4-A994-7758A18C4279}"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167778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85B7BF-FBEF-4412-B7F9-2280564DFFBF}" type="datetime1">
              <a:rPr lang="en-IN" smtClean="0"/>
              <a:t>22-04-2023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7B9FA09-C0B1-4380-94D6-35A84540372E}" type="slidenum">
              <a:rPr lang="en-IN" smtClean="0"/>
              <a:t>‹#›</a:t>
            </a:fld>
            <a:endParaRPr lang="en-IN" dirty="0"/>
          </a:p>
        </p:txBody>
      </p:sp>
    </p:spTree>
    <p:extLst>
      <p:ext uri="{BB962C8B-B14F-4D97-AF65-F5344CB8AC3E}">
        <p14:creationId xmlns:p14="http://schemas.microsoft.com/office/powerpoint/2010/main" val="97026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C367233-B1B5-4A71-9C3B-FC041F976E1C}" type="datetime1">
              <a:rPr lang="en-IN" smtClean="0"/>
              <a:t>22-04-2023</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B9FA09-C0B1-4380-94D6-35A84540372E}" type="slidenum">
              <a:rPr lang="en-IN" smtClean="0"/>
              <a:t>‹#›</a:t>
            </a:fld>
            <a:endParaRPr lang="en-IN" dirty="0"/>
          </a:p>
        </p:txBody>
      </p:sp>
    </p:spTree>
    <p:extLst>
      <p:ext uri="{BB962C8B-B14F-4D97-AF65-F5344CB8AC3E}">
        <p14:creationId xmlns:p14="http://schemas.microsoft.com/office/powerpoint/2010/main" val="3859991827"/>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https://www.aquafreshprime.com/wp-content/uploads/2018/09/6-Disease-Caused-by-drinking-contaminated-Water-2-1.jpg" TargetMode="Externa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7.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9.wmf"/><Relationship Id="rId4" Type="http://schemas.openxmlformats.org/officeDocument/2006/relationships/diagramLayout" Target="../diagrams/layout4.xml"/><Relationship Id="rId9"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446" y="773623"/>
            <a:ext cx="9361713" cy="1907177"/>
          </a:xfrm>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r>
              <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IN" b="1" cap="none" spc="50" dirty="0">
                <a:ln w="11430"/>
                <a:effectLst>
                  <a:outerShdw blurRad="76200" dist="50800" dir="5400000" algn="tl" rotWithShape="0">
                    <a:srgbClr val="000000">
                      <a:alpha val="65000"/>
                    </a:srgbClr>
                  </a:outerShdw>
                </a:effectLst>
              </a:rPr>
              <a:t>WATER VERIFICATION MACHINE </a:t>
            </a:r>
            <a:r>
              <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br>
              <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 name="Rectangle 3"/>
          <p:cNvSpPr/>
          <p:nvPr/>
        </p:nvSpPr>
        <p:spPr>
          <a:xfrm>
            <a:off x="1616624" y="2310452"/>
            <a:ext cx="7909559" cy="1015663"/>
          </a:xfrm>
          <a:prstGeom prst="rect">
            <a:avLst/>
          </a:prstGeom>
        </p:spPr>
        <p:txBody>
          <a:bodyPr wrap="square">
            <a:spAutoFit/>
          </a:bodyPr>
          <a:lstStyle/>
          <a:p>
            <a:pPr algn="ctr"/>
            <a:r>
              <a:rPr lang="en-IN" sz="3200" dirty="0"/>
              <a:t> </a:t>
            </a:r>
            <a:r>
              <a:rPr lang="en-IN" sz="3200" b="1" dirty="0"/>
              <a:t>Verifying the water purification level </a:t>
            </a:r>
            <a:r>
              <a:rPr lang="en-IN" sz="2800" dirty="0"/>
              <a:t>	</a:t>
            </a:r>
          </a:p>
          <a:p>
            <a:endParaRPr lang="en-IN" sz="2800" dirty="0"/>
          </a:p>
        </p:txBody>
      </p:sp>
      <p:pic>
        <p:nvPicPr>
          <p:cNvPr id="2054" name="Picture 6" descr="Image result for dps logo">
            <a:extLst>
              <a:ext uri="{FF2B5EF4-FFF2-40B4-BE49-F238E27FC236}">
                <a16:creationId xmlns:a16="http://schemas.microsoft.com/office/drawing/2014/main" id="{8C7FB902-2264-4492-8CD6-C95268B62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6183" y="905321"/>
            <a:ext cx="2244168" cy="24207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63" y="4434840"/>
            <a:ext cx="11827405" cy="1875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212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616" y="234434"/>
            <a:ext cx="9905998" cy="147857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RESOURCES</a:t>
            </a: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32888691"/>
              </p:ext>
            </p:extLst>
          </p:nvPr>
        </p:nvGraphicFramePr>
        <p:xfrm>
          <a:off x="182881" y="1813560"/>
          <a:ext cx="11734800" cy="457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07B9FA09-C0B1-4380-94D6-35A84540372E}" type="slidenum">
              <a:rPr lang="en-IN" smtClean="0"/>
              <a:t>10</a:t>
            </a:fld>
            <a:endParaRPr lang="en-IN" dirty="0"/>
          </a:p>
        </p:txBody>
      </p:sp>
    </p:spTree>
    <p:extLst>
      <p:ext uri="{BB962C8B-B14F-4D97-AF65-F5344CB8AC3E}">
        <p14:creationId xmlns:p14="http://schemas.microsoft.com/office/powerpoint/2010/main" val="237756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8FBA09-9E30-4119-9AC0-88686EA626B1}"/>
              </a:ext>
            </a:extLst>
          </p:cNvPr>
          <p:cNvSpPr>
            <a:spLocks noGrp="1"/>
          </p:cNvSpPr>
          <p:nvPr>
            <p:ph type="title"/>
          </p:nvPr>
        </p:nvSpPr>
        <p:spPr>
          <a:xfrm>
            <a:off x="1143000" y="269079"/>
            <a:ext cx="9906000" cy="1477963"/>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ECONOMIC VIABILITY </a:t>
            </a: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Text Placeholder 2">
            <a:extLst>
              <a:ext uri="{FF2B5EF4-FFF2-40B4-BE49-F238E27FC236}">
                <a16:creationId xmlns:a16="http://schemas.microsoft.com/office/drawing/2014/main" id="{4329E9DB-2C00-4448-A4E5-F6F75A1FAEBA}"/>
              </a:ext>
            </a:extLst>
          </p:cNvPr>
          <p:cNvSpPr>
            <a:spLocks noGrp="1"/>
          </p:cNvSpPr>
          <p:nvPr>
            <p:ph type="body" idx="1"/>
          </p:nvPr>
        </p:nvSpPr>
        <p:spPr>
          <a:xfrm>
            <a:off x="1876456" y="1271831"/>
            <a:ext cx="4649783" cy="823912"/>
          </a:xfrm>
        </p:spPr>
        <p:txBody>
          <a:bodyPr/>
          <a:lstStyle/>
          <a:p>
            <a:r>
              <a:rPr lang="en-IN" b="1" dirty="0"/>
              <a:t>CURRENT SITUATION</a:t>
            </a:r>
          </a:p>
        </p:txBody>
      </p:sp>
      <p:pic>
        <p:nvPicPr>
          <p:cNvPr id="12" name="Content Placeholder 11">
            <a:extLst>
              <a:ext uri="{FF2B5EF4-FFF2-40B4-BE49-F238E27FC236}">
                <a16:creationId xmlns:a16="http://schemas.microsoft.com/office/drawing/2014/main" id="{6A035255-0BD9-46DC-B664-B386D8DEEC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5647" y="2421924"/>
            <a:ext cx="5568959" cy="1973030"/>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3C29CB00-C75F-48E9-9B8A-9AF8FC902F20}"/>
              </a:ext>
            </a:extLst>
          </p:cNvPr>
          <p:cNvSpPr>
            <a:spLocks noGrp="1"/>
          </p:cNvSpPr>
          <p:nvPr>
            <p:ph type="body" sz="quarter" idx="3"/>
          </p:nvPr>
        </p:nvSpPr>
        <p:spPr>
          <a:xfrm>
            <a:off x="7324509" y="1129108"/>
            <a:ext cx="4646602" cy="823912"/>
          </a:xfrm>
        </p:spPr>
        <p:txBody>
          <a:bodyPr/>
          <a:lstStyle/>
          <a:p>
            <a:r>
              <a:rPr lang="en-IN" b="1" dirty="0"/>
              <a:t>OUR PROJECT</a:t>
            </a:r>
          </a:p>
        </p:txBody>
      </p:sp>
      <p:sp>
        <p:nvSpPr>
          <p:cNvPr id="4" name="Rounded Rectangle 3"/>
          <p:cNvSpPr/>
          <p:nvPr/>
        </p:nvSpPr>
        <p:spPr>
          <a:xfrm>
            <a:off x="1051560" y="5091110"/>
            <a:ext cx="10119360" cy="14785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pic>
        <p:nvPicPr>
          <p:cNvPr id="2" name="Content Placeholder 1">
            <a:extLst>
              <a:ext uri="{FF2B5EF4-FFF2-40B4-BE49-F238E27FC236}">
                <a16:creationId xmlns:a16="http://schemas.microsoft.com/office/drawing/2014/main" id="{FBEEE76B-57A9-4433-8929-5F7E4D3F5DDE}"/>
              </a:ext>
            </a:extLst>
          </p:cNvPr>
          <p:cNvPicPr>
            <a:picLocks noGrp="1" noChangeAspect="1"/>
          </p:cNvPicPr>
          <p:nvPr>
            <p:ph sz="quarter" idx="4"/>
          </p:nvPr>
        </p:nvPicPr>
        <p:blipFill>
          <a:blip r:embed="rId3"/>
          <a:stretch>
            <a:fillRect/>
          </a:stretch>
        </p:blipFill>
        <p:spPr>
          <a:xfrm>
            <a:off x="6400808" y="2187181"/>
            <a:ext cx="4176619" cy="2717800"/>
          </a:xfrm>
          <a:prstGeom prst="rect">
            <a:avLst/>
          </a:prstGeom>
          <a:ln>
            <a:noFill/>
          </a:ln>
          <a:effectLst>
            <a:outerShdw blurRad="190500" algn="tl" rotWithShape="0">
              <a:srgbClr val="000000">
                <a:alpha val="70000"/>
              </a:srgbClr>
            </a:outerShdw>
          </a:effectLst>
        </p:spPr>
      </p:pic>
      <p:sp>
        <p:nvSpPr>
          <p:cNvPr id="8" name="Title 1">
            <a:extLst>
              <a:ext uri="{FF2B5EF4-FFF2-40B4-BE49-F238E27FC236}">
                <a16:creationId xmlns:a16="http://schemas.microsoft.com/office/drawing/2014/main" id="{86BEFEFC-76D5-4E70-9015-71994E0B553A}"/>
              </a:ext>
            </a:extLst>
          </p:cNvPr>
          <p:cNvSpPr txBox="1">
            <a:spLocks/>
          </p:cNvSpPr>
          <p:nvPr/>
        </p:nvSpPr>
        <p:spPr>
          <a:xfrm>
            <a:off x="1447809" y="5091109"/>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342900" indent="-342900">
              <a:buFont typeface="Arial" panose="020B0604020202020204" pitchFamily="34" charset="0"/>
              <a:buChar char="•"/>
            </a:pPr>
            <a:r>
              <a:rPr lang="en-IN" sz="2400" cap="none" dirty="0"/>
              <a:t>The current expense born by the citizens of water related sickness is about INR </a:t>
            </a:r>
            <a:r>
              <a:rPr lang="en-IN" sz="2400" u="sng" cap="none" dirty="0"/>
              <a:t>457.65</a:t>
            </a:r>
            <a:r>
              <a:rPr lang="en-IN" sz="2400" cap="none" dirty="0"/>
              <a:t> per episode.</a:t>
            </a:r>
          </a:p>
          <a:p>
            <a:pPr marL="342900" indent="-342900">
              <a:buFont typeface="Arial" panose="020B0604020202020204" pitchFamily="34" charset="0"/>
              <a:buChar char="•"/>
            </a:pPr>
            <a:r>
              <a:rPr lang="en-IN" sz="2400" cap="none" dirty="0"/>
              <a:t>Our device will cost approximately about 2,000 to 3,200 rupees.</a:t>
            </a:r>
          </a:p>
        </p:txBody>
      </p:sp>
      <p:sp>
        <p:nvSpPr>
          <p:cNvPr id="6" name="Slide Number Placeholder 5"/>
          <p:cNvSpPr>
            <a:spLocks noGrp="1"/>
          </p:cNvSpPr>
          <p:nvPr>
            <p:ph type="sldNum" sz="quarter" idx="12"/>
          </p:nvPr>
        </p:nvSpPr>
        <p:spPr/>
        <p:txBody>
          <a:bodyPr/>
          <a:lstStyle/>
          <a:p>
            <a:fld id="{07B9FA09-C0B1-4380-94D6-35A84540372E}" type="slidenum">
              <a:rPr lang="en-IN" smtClean="0"/>
              <a:t>11</a:t>
            </a:fld>
            <a:endParaRPr lang="en-IN" dirty="0"/>
          </a:p>
        </p:txBody>
      </p:sp>
    </p:spTree>
    <p:extLst>
      <p:ext uri="{BB962C8B-B14F-4D97-AF65-F5344CB8AC3E}">
        <p14:creationId xmlns:p14="http://schemas.microsoft.com/office/powerpoint/2010/main" val="179328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792" y="0"/>
            <a:ext cx="11182586" cy="142875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50000"/>
              </a:lnSpc>
            </a:pPr>
            <a:r>
              <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WHY ARE WE BEST SUITED TO OFFER THIS SOLUTION? </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220869777"/>
              </p:ext>
            </p:extLst>
          </p:nvPr>
        </p:nvGraphicFramePr>
        <p:xfrm>
          <a:off x="152400" y="1524000"/>
          <a:ext cx="11887200" cy="5135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7B9FA09-C0B1-4380-94D6-35A84540372E}" type="slidenum">
              <a:rPr lang="en-IN" smtClean="0"/>
              <a:t>12</a:t>
            </a:fld>
            <a:endParaRPr lang="en-IN" dirty="0"/>
          </a:p>
        </p:txBody>
      </p:sp>
    </p:spTree>
    <p:extLst>
      <p:ext uri="{BB962C8B-B14F-4D97-AF65-F5344CB8AC3E}">
        <p14:creationId xmlns:p14="http://schemas.microsoft.com/office/powerpoint/2010/main" val="420955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371220549"/>
              </p:ext>
            </p:extLst>
          </p:nvPr>
        </p:nvGraphicFramePr>
        <p:xfrm>
          <a:off x="2042160" y="1551708"/>
          <a:ext cx="10347960" cy="3157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07B9FA09-C0B1-4380-94D6-35A84540372E}" type="slidenum">
              <a:rPr lang="en-IN" smtClean="0"/>
              <a:t>13</a:t>
            </a:fld>
            <a:endParaRPr lang="en-IN" dirty="0"/>
          </a:p>
        </p:txBody>
      </p:sp>
    </p:spTree>
    <p:extLst>
      <p:ext uri="{BB962C8B-B14F-4D97-AF65-F5344CB8AC3E}">
        <p14:creationId xmlns:p14="http://schemas.microsoft.com/office/powerpoint/2010/main" val="282827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75120" y="-893"/>
            <a:ext cx="9905998" cy="147857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INTRODUCTION</a:t>
            </a:r>
            <a:endParaRPr lang="en-IN"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6" name="Picture 5">
            <a:extLst>
              <a:ext uri="{FF2B5EF4-FFF2-40B4-BE49-F238E27FC236}">
                <a16:creationId xmlns:a16="http://schemas.microsoft.com/office/drawing/2014/main" id="{7A897446-873C-44CD-BA41-80AFB160A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702" y="1446821"/>
            <a:ext cx="5229955" cy="4067743"/>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8F5B4A24-72D1-4E7D-ABEE-E587DF5B2A48}"/>
              </a:ext>
            </a:extLst>
          </p:cNvPr>
          <p:cNvSpPr txBox="1"/>
          <p:nvPr/>
        </p:nvSpPr>
        <p:spPr>
          <a:xfrm>
            <a:off x="6725535" y="5814602"/>
            <a:ext cx="4424288" cy="646331"/>
          </a:xfrm>
          <a:prstGeom prst="rect">
            <a:avLst/>
          </a:prstGeom>
          <a:noFill/>
        </p:spPr>
        <p:txBody>
          <a:bodyPr wrap="square" rtlCol="0">
            <a:spAutoFit/>
          </a:bodyPr>
          <a:lstStyle/>
          <a:p>
            <a:r>
              <a:rPr lang="en-IN" b="1" u="sng" dirty="0"/>
              <a:t>SOURCE :WORLD HEALTH ORGANIZATION</a:t>
            </a:r>
          </a:p>
          <a:p>
            <a:endParaRPr lang="en-IN" dirty="0"/>
          </a:p>
        </p:txBody>
      </p:sp>
      <p:graphicFrame>
        <p:nvGraphicFramePr>
          <p:cNvPr id="8" name="Content Placeholder 1"/>
          <p:cNvGraphicFramePr>
            <a:graphicFrameLocks/>
          </p:cNvGraphicFramePr>
          <p:nvPr>
            <p:extLst>
              <p:ext uri="{D42A27DB-BD31-4B8C-83A1-F6EECF244321}">
                <p14:modId xmlns:p14="http://schemas.microsoft.com/office/powerpoint/2010/main" val="1384228737"/>
              </p:ext>
            </p:extLst>
          </p:nvPr>
        </p:nvGraphicFramePr>
        <p:xfrm>
          <a:off x="365760" y="1435685"/>
          <a:ext cx="5526949" cy="4702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07B9FA09-C0B1-4380-94D6-35A84540372E}" type="slidenum">
              <a:rPr lang="en-IN" smtClean="0"/>
              <a:t>2</a:t>
            </a:fld>
            <a:endParaRPr lang="en-IN" dirty="0"/>
          </a:p>
        </p:txBody>
      </p:sp>
    </p:spTree>
    <p:extLst>
      <p:ext uri="{BB962C8B-B14F-4D97-AF65-F5344CB8AC3E}">
        <p14:creationId xmlns:p14="http://schemas.microsoft.com/office/powerpoint/2010/main" val="196506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BE64-E0AD-493B-A5CA-445DD39A54C5}"/>
              </a:ext>
            </a:extLst>
          </p:cNvPr>
          <p:cNvSpPr>
            <a:spLocks noGrp="1"/>
          </p:cNvSpPr>
          <p:nvPr>
            <p:ph type="title"/>
          </p:nvPr>
        </p:nvSpPr>
        <p:spPr>
          <a:xfrm>
            <a:off x="1104838" y="-285760"/>
            <a:ext cx="10767122" cy="147857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PROBLEM STATEMENT          CURRENT METHODS</a:t>
            </a: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692604536"/>
              </p:ext>
            </p:extLst>
          </p:nvPr>
        </p:nvGraphicFramePr>
        <p:xfrm>
          <a:off x="1013584" y="978806"/>
          <a:ext cx="4878389" cy="5421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48250914"/>
              </p:ext>
            </p:extLst>
          </p:nvPr>
        </p:nvGraphicFramePr>
        <p:xfrm>
          <a:off x="6345425" y="1083582"/>
          <a:ext cx="5278902" cy="354171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descr="Image result for PEOPLE SUFFERING from diseases due to drinking contaminated water"/>
          <p:cNvPicPr/>
          <p:nvPr/>
        </p:nvPicPr>
        <p:blipFill>
          <a:blip r:embed="rId12" r:link="rId13" cstate="print">
            <a:extLst>
              <a:ext uri="{28A0092B-C50C-407E-A947-70E740481C1C}">
                <a14:useLocalDpi xmlns:a14="http://schemas.microsoft.com/office/drawing/2010/main" val="0"/>
              </a:ext>
            </a:extLst>
          </a:blip>
          <a:srcRect/>
          <a:stretch>
            <a:fillRect/>
          </a:stretch>
        </p:blipFill>
        <p:spPr bwMode="auto">
          <a:xfrm>
            <a:off x="7025641" y="4450080"/>
            <a:ext cx="3818570" cy="2265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lide Number Placeholder 2"/>
          <p:cNvSpPr>
            <a:spLocks noGrp="1"/>
          </p:cNvSpPr>
          <p:nvPr>
            <p:ph type="sldNum" sz="quarter" idx="12"/>
          </p:nvPr>
        </p:nvSpPr>
        <p:spPr/>
        <p:txBody>
          <a:bodyPr/>
          <a:lstStyle/>
          <a:p>
            <a:fld id="{07B9FA09-C0B1-4380-94D6-35A84540372E}" type="slidenum">
              <a:rPr lang="en-IN" smtClean="0"/>
              <a:t>3</a:t>
            </a:fld>
            <a:endParaRPr lang="en-IN" dirty="0"/>
          </a:p>
        </p:txBody>
      </p:sp>
    </p:spTree>
    <p:extLst>
      <p:ext uri="{BB962C8B-B14F-4D97-AF65-F5344CB8AC3E}">
        <p14:creationId xmlns:p14="http://schemas.microsoft.com/office/powerpoint/2010/main" val="40093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6309360" y="4197900"/>
            <a:ext cx="2987408" cy="2385779"/>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sp>
        <p:nvSpPr>
          <p:cNvPr id="3" name="Text Placeholder 2">
            <a:extLst>
              <a:ext uri="{FF2B5EF4-FFF2-40B4-BE49-F238E27FC236}">
                <a16:creationId xmlns:a16="http://schemas.microsoft.com/office/drawing/2014/main" id="{C363B579-CA26-4DCE-96D4-D03C3B86B9D8}"/>
              </a:ext>
            </a:extLst>
          </p:cNvPr>
          <p:cNvSpPr>
            <a:spLocks noGrp="1"/>
          </p:cNvSpPr>
          <p:nvPr>
            <p:ph type="body" idx="1"/>
          </p:nvPr>
        </p:nvSpPr>
        <p:spPr>
          <a:xfrm>
            <a:off x="1013213" y="274320"/>
            <a:ext cx="4649783" cy="60472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3600" b="1" cap="none" spc="50" dirty="0">
                <a:ln w="11430"/>
                <a:solidFill>
                  <a:srgbClr val="FF0000"/>
                </a:solidFill>
              </a:rPr>
              <a:t>    OUR</a:t>
            </a:r>
            <a:r>
              <a:rPr lang="en-IN"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IN" sz="3600" b="1" cap="none" spc="50" dirty="0">
                <a:ln w="11430"/>
                <a:solidFill>
                  <a:srgbClr val="FF0000"/>
                </a:solidFill>
              </a:rPr>
              <a:t>SOLUTION</a:t>
            </a:r>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3029163384"/>
              </p:ext>
            </p:extLst>
          </p:nvPr>
        </p:nvGraphicFramePr>
        <p:xfrm>
          <a:off x="807505" y="1077169"/>
          <a:ext cx="4878391" cy="5613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6C101001-E5A6-4119-9863-6223213A4289}"/>
              </a:ext>
            </a:extLst>
          </p:cNvPr>
          <p:cNvSpPr>
            <a:spLocks noGrp="1"/>
          </p:cNvSpPr>
          <p:nvPr>
            <p:ph type="body" sz="quarter" idx="3"/>
          </p:nvPr>
        </p:nvSpPr>
        <p:spPr>
          <a:xfrm>
            <a:off x="6416408" y="4815839"/>
            <a:ext cx="2521789" cy="1149997"/>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IN" sz="3600" b="1" cap="none" spc="50" dirty="0">
                <a:ln w="11430"/>
                <a:solidFill>
                  <a:srgbClr val="FF0000"/>
                </a:solidFill>
              </a:rPr>
              <a:t>ARDUINO</a:t>
            </a:r>
            <a:r>
              <a:rPr lang="en-IN"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IN" sz="3600" b="1" cap="none" spc="50" dirty="0">
                <a:ln w="11430"/>
                <a:solidFill>
                  <a:srgbClr val="FF0000"/>
                </a:solidFill>
              </a:rPr>
              <a:t>CODE</a:t>
            </a:r>
          </a:p>
        </p:txBody>
      </p:sp>
      <p:sp>
        <p:nvSpPr>
          <p:cNvPr id="10" name="Text Placeholder 4">
            <a:extLst>
              <a:ext uri="{FF2B5EF4-FFF2-40B4-BE49-F238E27FC236}">
                <a16:creationId xmlns:a16="http://schemas.microsoft.com/office/drawing/2014/main" id="{9479256E-8B6D-4FBD-9519-84500DF938A2}"/>
              </a:ext>
            </a:extLst>
          </p:cNvPr>
          <p:cNvSpPr txBox="1">
            <a:spLocks/>
          </p:cNvSpPr>
          <p:nvPr/>
        </p:nvSpPr>
        <p:spPr>
          <a:xfrm>
            <a:off x="5828714" y="4211623"/>
            <a:ext cx="4646602" cy="221731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algn="just"/>
            <a:endParaRPr lang="en-IN" dirty="0"/>
          </a:p>
        </p:txBody>
      </p:sp>
      <p:sp>
        <p:nvSpPr>
          <p:cNvPr id="7" name="Text Placeholder 4">
            <a:extLst>
              <a:ext uri="{FF2B5EF4-FFF2-40B4-BE49-F238E27FC236}">
                <a16:creationId xmlns:a16="http://schemas.microsoft.com/office/drawing/2014/main" id="{4208DD0F-DC68-4B75-A1AD-DF71ACEF81B1}"/>
              </a:ext>
            </a:extLst>
          </p:cNvPr>
          <p:cNvSpPr txBox="1">
            <a:spLocks/>
          </p:cNvSpPr>
          <p:nvPr/>
        </p:nvSpPr>
        <p:spPr>
          <a:xfrm>
            <a:off x="6492608" y="289560"/>
            <a:ext cx="4646602" cy="589488"/>
          </a:xfrm>
          <a:prstGeom prst="rect">
            <a:avLst/>
          </a:prstGeom>
        </p:spPr>
        <p:txBody>
          <a:bodyPr vert="horz" lIns="91440" tIns="45720" rIns="91440" bIns="45720" rtlCol="0" anchor="b">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IN" sz="3600" b="1" cap="none" spc="50" dirty="0">
                <a:ln w="11430"/>
                <a:solidFill>
                  <a:srgbClr val="FF0000"/>
                </a:solidFill>
              </a:rPr>
              <a:t>  CIRCUIT</a:t>
            </a:r>
            <a:r>
              <a:rPr lang="en-IN" sz="3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IN" sz="3600" b="1" cap="none" spc="50" dirty="0">
                <a:ln w="11430"/>
                <a:solidFill>
                  <a:srgbClr val="FF0000"/>
                </a:solidFill>
              </a:rPr>
              <a:t>DIAGRAM</a:t>
            </a:r>
          </a:p>
        </p:txBody>
      </p:sp>
      <p:pic>
        <p:nvPicPr>
          <p:cNvPr id="11" name="Picture 10" descr="C:\Users\TEGVIR\Desktop\arduino cicuit.jpg"/>
          <p:cNvPicPr>
            <a:picLocks noChangeAspect="1" noChangeArrowheads="1"/>
          </p:cNvPicPr>
          <p:nvPr/>
        </p:nvPicPr>
        <p:blipFill>
          <a:blip r:embed="rId8" cstate="print"/>
          <a:srcRect/>
          <a:stretch>
            <a:fillRect/>
          </a:stretch>
        </p:blipFill>
        <p:spPr bwMode="auto">
          <a:xfrm>
            <a:off x="6096000" y="1077168"/>
            <a:ext cx="5439818" cy="2936558"/>
          </a:xfrm>
          <a:prstGeom prst="rect">
            <a:avLst/>
          </a:prstGeom>
          <a:noFill/>
        </p:spPr>
      </p:pic>
      <p:graphicFrame>
        <p:nvGraphicFramePr>
          <p:cNvPr id="6" name="Object 5"/>
          <p:cNvGraphicFramePr>
            <a:graphicFrameLocks noChangeAspect="1"/>
          </p:cNvGraphicFramePr>
          <p:nvPr>
            <p:extLst>
              <p:ext uri="{D42A27DB-BD31-4B8C-83A1-F6EECF244321}">
                <p14:modId xmlns:p14="http://schemas.microsoft.com/office/powerpoint/2010/main" val="4149586435"/>
              </p:ext>
            </p:extLst>
          </p:nvPr>
        </p:nvGraphicFramePr>
        <p:xfrm>
          <a:off x="9352458" y="4401461"/>
          <a:ext cx="2428062" cy="2192097"/>
        </p:xfrm>
        <a:graphic>
          <a:graphicData uri="http://schemas.openxmlformats.org/presentationml/2006/ole">
            <mc:AlternateContent xmlns:mc="http://schemas.openxmlformats.org/markup-compatibility/2006">
              <mc:Choice xmlns:v="urn:schemas-microsoft-com:vml" Requires="v">
                <p:oleObj name="Packager Shell Object" showAsIcon="1" r:id="rId9" imgW="761400" imgH="686880" progId="Package">
                  <p:embed/>
                </p:oleObj>
              </mc:Choice>
              <mc:Fallback>
                <p:oleObj name="Packager Shell Object" showAsIcon="1" r:id="rId9" imgW="761400" imgH="686880" progId="Package">
                  <p:embed/>
                  <p:pic>
                    <p:nvPicPr>
                      <p:cNvPr id="6" name="Object 5"/>
                      <p:cNvPicPr>
                        <a:picLocks noChangeAspect="1" noChangeArrowheads="1"/>
                      </p:cNvPicPr>
                      <p:nvPr/>
                    </p:nvPicPr>
                    <p:blipFill>
                      <a:blip r:embed="rId10"/>
                      <a:srcRect/>
                      <a:stretch>
                        <a:fillRect/>
                      </a:stretch>
                    </p:blipFill>
                    <p:spPr bwMode="auto">
                      <a:xfrm>
                        <a:off x="9352458" y="4401461"/>
                        <a:ext cx="2428062" cy="2192097"/>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07B9FA09-C0B1-4380-94D6-35A84540372E}" type="slidenum">
              <a:rPr lang="en-IN" smtClean="0"/>
              <a:t>4</a:t>
            </a:fld>
            <a:endParaRPr lang="en-IN" dirty="0"/>
          </a:p>
        </p:txBody>
      </p:sp>
    </p:spTree>
    <p:extLst>
      <p:ext uri="{BB962C8B-B14F-4D97-AF65-F5344CB8AC3E}">
        <p14:creationId xmlns:p14="http://schemas.microsoft.com/office/powerpoint/2010/main" val="104225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614160" y="1058789"/>
            <a:ext cx="5314887" cy="568111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Title 1">
            <a:extLst>
              <a:ext uri="{FF2B5EF4-FFF2-40B4-BE49-F238E27FC236}">
                <a16:creationId xmlns:a16="http://schemas.microsoft.com/office/drawing/2014/main" id="{366CC6DF-66CF-44F9-B0B5-AA71D4E55BAD}"/>
              </a:ext>
            </a:extLst>
          </p:cNvPr>
          <p:cNvSpPr txBox="1">
            <a:spLocks/>
          </p:cNvSpPr>
          <p:nvPr/>
        </p:nvSpPr>
        <p:spPr>
          <a:xfrm>
            <a:off x="7213490" y="-67651"/>
            <a:ext cx="4944158" cy="1713775"/>
          </a:xfrm>
          <a:prstGeom prst="rect">
            <a:avLst/>
          </a:prstGeom>
        </p:spPr>
        <p:txBody>
          <a:bodyPr vert="horz" lIns="91440" tIns="45720" rIns="91440" bIns="45720" rtlCol="0" anchor="b">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endPar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r>
              <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MATERIALS REQUIRED</a:t>
            </a:r>
          </a:p>
          <a:p>
            <a:br>
              <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7" name="Right Arrow 6"/>
          <p:cNvSpPr/>
          <p:nvPr/>
        </p:nvSpPr>
        <p:spPr>
          <a:xfrm>
            <a:off x="155575" y="1457551"/>
            <a:ext cx="2646997" cy="155427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9" name="AutoShape 2" descr="blob:https://web.whatsapp.com/136ae4ba-dab3-4712-8c7f-c854e9157d9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9251" y="1058787"/>
            <a:ext cx="3616935" cy="3156917"/>
          </a:xfrm>
          <a:prstGeom prst="rect">
            <a:avLst/>
          </a:prstGeom>
          <a:ln w="28575">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Lst>
        </p:spPr>
      </p:pic>
      <p:sp>
        <p:nvSpPr>
          <p:cNvPr id="8" name="Left Arrow 7"/>
          <p:cNvSpPr/>
          <p:nvPr/>
        </p:nvSpPr>
        <p:spPr>
          <a:xfrm>
            <a:off x="3840479" y="4786739"/>
            <a:ext cx="2301241" cy="1316538"/>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p>
        </p:txBody>
      </p:sp>
      <p:sp>
        <p:nvSpPr>
          <p:cNvPr id="10" name="TextBox 9"/>
          <p:cNvSpPr txBox="1"/>
          <p:nvPr/>
        </p:nvSpPr>
        <p:spPr>
          <a:xfrm>
            <a:off x="7003328" y="1457551"/>
            <a:ext cx="4536550" cy="4662815"/>
          </a:xfrm>
          <a:prstGeom prst="rect">
            <a:avLst/>
          </a:prstGeom>
          <a:noFill/>
        </p:spPr>
        <p:txBody>
          <a:bodyPr wrap="square" rtlCol="0">
            <a:spAutoFit/>
          </a:bodyPr>
          <a:lstStyle/>
          <a:p>
            <a:pPr marL="285750" indent="-285750">
              <a:buFont typeface="Arial" panose="020B0604020202020204" pitchFamily="34" charset="0"/>
              <a:buChar char="•"/>
            </a:pPr>
            <a:r>
              <a:rPr lang="en-IN" sz="2700" dirty="0"/>
              <a:t>Arduino Mega Board or UNO</a:t>
            </a:r>
          </a:p>
          <a:p>
            <a:pPr marL="285750" indent="-285750">
              <a:buFont typeface="Arial" panose="020B0604020202020204" pitchFamily="34" charset="0"/>
              <a:buChar char="•"/>
            </a:pPr>
            <a:r>
              <a:rPr lang="en-US" sz="2700" dirty="0"/>
              <a:t>Arduino SIM 800L</a:t>
            </a:r>
            <a:endParaRPr lang="en-IN" sz="2700" dirty="0"/>
          </a:p>
          <a:p>
            <a:pPr marL="285750" indent="-285750">
              <a:buFont typeface="Arial" panose="020B0604020202020204" pitchFamily="34" charset="0"/>
              <a:buChar char="•"/>
            </a:pPr>
            <a:r>
              <a:rPr lang="en-IN" sz="2700" dirty="0"/>
              <a:t>pH Sensor</a:t>
            </a:r>
          </a:p>
          <a:p>
            <a:pPr marL="285750" indent="-285750">
              <a:buFont typeface="Arial" panose="020B0604020202020204" pitchFamily="34" charset="0"/>
              <a:buChar char="•"/>
            </a:pPr>
            <a:r>
              <a:rPr lang="en-IN" sz="2700" dirty="0"/>
              <a:t>Turbidity Sensor</a:t>
            </a:r>
          </a:p>
          <a:p>
            <a:pPr marL="285750" indent="-285750">
              <a:buFont typeface="Arial" panose="020B0604020202020204" pitchFamily="34" charset="0"/>
              <a:buChar char="•"/>
            </a:pPr>
            <a:r>
              <a:rPr lang="en-US" sz="2700" dirty="0"/>
              <a:t>DS1820 Waterproof Temperature Sensor</a:t>
            </a:r>
          </a:p>
          <a:p>
            <a:pPr marL="285750" indent="-285750">
              <a:buFont typeface="Arial" panose="020B0604020202020204" pitchFamily="34" charset="0"/>
              <a:buChar char="•"/>
            </a:pPr>
            <a:r>
              <a:rPr lang="en-IN" sz="2700" dirty="0"/>
              <a:t>(16*2) LCD Display</a:t>
            </a:r>
          </a:p>
          <a:p>
            <a:pPr marL="285750" indent="-285750">
              <a:buFont typeface="Arial" panose="020B0604020202020204" pitchFamily="34" charset="0"/>
              <a:buChar char="•"/>
            </a:pPr>
            <a:r>
              <a:rPr lang="en-IN" sz="2700" dirty="0"/>
              <a:t>4 RGB LED</a:t>
            </a:r>
          </a:p>
          <a:p>
            <a:pPr marL="285750" indent="-285750">
              <a:buFont typeface="Arial" panose="020B0604020202020204" pitchFamily="34" charset="0"/>
              <a:buChar char="•"/>
            </a:pPr>
            <a:r>
              <a:rPr lang="en-IN" sz="2700" dirty="0"/>
              <a:t>Buzzer</a:t>
            </a:r>
          </a:p>
          <a:p>
            <a:pPr marL="285750" indent="-285750">
              <a:buFont typeface="Arial" panose="020B0604020202020204" pitchFamily="34" charset="0"/>
              <a:buChar char="•"/>
            </a:pPr>
            <a:r>
              <a:rPr lang="en-US" sz="2700" dirty="0"/>
              <a:t>Breadboard</a:t>
            </a:r>
          </a:p>
          <a:p>
            <a:pPr marL="285750" indent="-285750">
              <a:buFont typeface="Arial" panose="020B0604020202020204" pitchFamily="34" charset="0"/>
              <a:buChar char="•"/>
            </a:pPr>
            <a:r>
              <a:rPr lang="en-US" sz="2700" dirty="0"/>
              <a:t>Jumper Wires</a:t>
            </a:r>
          </a:p>
        </p:txBody>
      </p:sp>
      <p:sp>
        <p:nvSpPr>
          <p:cNvPr id="12" name="Title 1">
            <a:extLst>
              <a:ext uri="{FF2B5EF4-FFF2-40B4-BE49-F238E27FC236}">
                <a16:creationId xmlns:a16="http://schemas.microsoft.com/office/drawing/2014/main" id="{366CC6DF-66CF-44F9-B0B5-AA71D4E55BAD}"/>
              </a:ext>
            </a:extLst>
          </p:cNvPr>
          <p:cNvSpPr txBox="1">
            <a:spLocks/>
          </p:cNvSpPr>
          <p:nvPr/>
        </p:nvSpPr>
        <p:spPr>
          <a:xfrm>
            <a:off x="460375" y="345224"/>
            <a:ext cx="6306098" cy="888027"/>
          </a:xfrm>
          <a:prstGeom prst="rect">
            <a:avLst/>
          </a:prstGeom>
        </p:spPr>
        <p:txBody>
          <a:bodyPr vert="horz" lIns="91440" tIns="45720" rIns="91440" bIns="45720" rtlCol="0" anchor="b">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endPar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a:p>
            <a:r>
              <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PROJECT IMAGE (of the PROTOTYPE)</a:t>
            </a:r>
            <a:br>
              <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endParaRPr lang="en-IN" sz="29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TextBox 4"/>
          <p:cNvSpPr txBox="1"/>
          <p:nvPr/>
        </p:nvSpPr>
        <p:spPr>
          <a:xfrm>
            <a:off x="140335" y="1981035"/>
            <a:ext cx="2526665" cy="538609"/>
          </a:xfrm>
          <a:prstGeom prst="rect">
            <a:avLst/>
          </a:prstGeom>
          <a:noFill/>
        </p:spPr>
        <p:txBody>
          <a:bodyPr wrap="square" rtlCol="0">
            <a:spAutoFit/>
          </a:bodyPr>
          <a:lstStyle/>
          <a:p>
            <a:pPr algn="ctr"/>
            <a:r>
              <a:rPr lang="en-IN" sz="29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APPEARANCE</a:t>
            </a:r>
          </a:p>
        </p:txBody>
      </p:sp>
      <p:sp>
        <p:nvSpPr>
          <p:cNvPr id="13" name="TextBox 12"/>
          <p:cNvSpPr txBox="1"/>
          <p:nvPr/>
        </p:nvSpPr>
        <p:spPr>
          <a:xfrm>
            <a:off x="4038600" y="5164791"/>
            <a:ext cx="1981200" cy="538609"/>
          </a:xfrm>
          <a:prstGeom prst="rect">
            <a:avLst/>
          </a:prstGeom>
          <a:noFill/>
        </p:spPr>
        <p:txBody>
          <a:bodyPr wrap="square" rtlCol="0">
            <a:spAutoFit/>
          </a:bodyPr>
          <a:lstStyle/>
          <a:p>
            <a:pPr algn="ctr"/>
            <a:r>
              <a:rPr lang="en-IN" sz="29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WORKING</a:t>
            </a:r>
          </a:p>
        </p:txBody>
      </p:sp>
      <p:pic>
        <p:nvPicPr>
          <p:cNvPr id="14" name="Picture 3"/>
          <p:cNvPicPr>
            <a:picLocks noChangeAspect="1" noChangeArrowheads="1"/>
          </p:cNvPicPr>
          <p:nvPr/>
        </p:nvPicPr>
        <p:blipFill>
          <a:blip r:embed="rId3" cstate="print"/>
          <a:srcRect/>
          <a:stretch>
            <a:fillRect/>
          </a:stretch>
        </p:blipFill>
        <p:spPr bwMode="auto">
          <a:xfrm>
            <a:off x="307974" y="4145280"/>
            <a:ext cx="3305449" cy="246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p:cNvSpPr>
            <a:spLocks noGrp="1"/>
          </p:cNvSpPr>
          <p:nvPr>
            <p:ph type="sldNum" sz="quarter" idx="12"/>
          </p:nvPr>
        </p:nvSpPr>
        <p:spPr/>
        <p:txBody>
          <a:bodyPr/>
          <a:lstStyle/>
          <a:p>
            <a:fld id="{07B9FA09-C0B1-4380-94D6-35A84540372E}" type="slidenum">
              <a:rPr lang="en-IN" smtClean="0"/>
              <a:t>5</a:t>
            </a:fld>
            <a:endParaRPr lang="en-IN" dirty="0"/>
          </a:p>
        </p:txBody>
      </p:sp>
    </p:spTree>
    <p:extLst>
      <p:ext uri="{BB962C8B-B14F-4D97-AF65-F5344CB8AC3E}">
        <p14:creationId xmlns:p14="http://schemas.microsoft.com/office/powerpoint/2010/main" val="3681472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507639" y="115598"/>
            <a:ext cx="9905998" cy="1478570"/>
          </a:xfrm>
        </p:spPr>
        <p:txBody>
          <a:bodyPr>
            <a:normAutofit/>
          </a:bodyPr>
          <a:lstStyle/>
          <a:p>
            <a:pPr algn="ctr"/>
            <a:r>
              <a:rPr lang="en-US" sz="6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3-D Design</a:t>
            </a:r>
          </a:p>
        </p:txBody>
      </p:sp>
      <p:sp>
        <p:nvSpPr>
          <p:cNvPr id="7" name="Slide Number Placeholder 6"/>
          <p:cNvSpPr>
            <a:spLocks noGrp="1"/>
          </p:cNvSpPr>
          <p:nvPr>
            <p:ph type="sldNum" sz="quarter" idx="12"/>
          </p:nvPr>
        </p:nvSpPr>
        <p:spPr/>
        <p:txBody>
          <a:bodyPr/>
          <a:lstStyle/>
          <a:p>
            <a:fld id="{07B9FA09-C0B1-4380-94D6-35A84540372E}" type="slidenum">
              <a:rPr lang="en-IN" smtClean="0"/>
              <a:t>6</a:t>
            </a:fld>
            <a:endParaRPr lang="en-IN"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33800" y="1395648"/>
            <a:ext cx="9239269" cy="535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3385" y="2416967"/>
            <a:ext cx="5411124" cy="331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22497" y="6126479"/>
            <a:ext cx="4039063" cy="461665"/>
          </a:xfrm>
          <a:prstGeom prst="rect">
            <a:avLst/>
          </a:prstGeom>
          <a:noFill/>
        </p:spPr>
        <p:txBody>
          <a:bodyPr wrap="square" rtlCol="0">
            <a:spAutoFit/>
          </a:bodyPr>
          <a:lstStyle/>
          <a:p>
            <a:r>
              <a:rPr lang="en-US" sz="2400" dirty="0"/>
              <a:t>OUTSIDE VIEW / USER VIEW</a:t>
            </a:r>
          </a:p>
        </p:txBody>
      </p:sp>
      <p:sp>
        <p:nvSpPr>
          <p:cNvPr id="11" name="TextBox 10"/>
          <p:cNvSpPr txBox="1"/>
          <p:nvPr/>
        </p:nvSpPr>
        <p:spPr>
          <a:xfrm>
            <a:off x="6893197" y="6126480"/>
            <a:ext cx="3368040" cy="461665"/>
          </a:xfrm>
          <a:prstGeom prst="rect">
            <a:avLst/>
          </a:prstGeom>
          <a:noFill/>
        </p:spPr>
        <p:txBody>
          <a:bodyPr wrap="square" rtlCol="0">
            <a:spAutoFit/>
          </a:bodyPr>
          <a:lstStyle/>
          <a:p>
            <a:r>
              <a:rPr lang="en-US" sz="2400" dirty="0"/>
              <a:t>INSIDE VIEW</a:t>
            </a:r>
          </a:p>
        </p:txBody>
      </p:sp>
      <p:cxnSp>
        <p:nvCxnSpPr>
          <p:cNvPr id="10" name="Straight Connector 9"/>
          <p:cNvCxnSpPr/>
          <p:nvPr/>
        </p:nvCxnSpPr>
        <p:spPr>
          <a:xfrm>
            <a:off x="4815840" y="1395648"/>
            <a:ext cx="45720" cy="4334592"/>
          </a:xfrm>
          <a:prstGeom prst="line">
            <a:avLst/>
          </a:prstGeom>
        </p:spPr>
        <p:style>
          <a:lnRef idx="2">
            <a:schemeClr val="dk1"/>
          </a:lnRef>
          <a:fillRef idx="0">
            <a:schemeClr val="dk1"/>
          </a:fillRef>
          <a:effectRef idx="1">
            <a:schemeClr val="dk1"/>
          </a:effectRef>
          <a:fontRef idx="minor">
            <a:schemeClr val="tx1"/>
          </a:fontRef>
        </p:style>
      </p:cxn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9361" y="205696"/>
            <a:ext cx="1042942" cy="1092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05515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07639" y="115598"/>
            <a:ext cx="9905998" cy="1478570"/>
          </a:xfrm>
        </p:spPr>
        <p:txBody>
          <a:bodyPr>
            <a:normAutofit/>
          </a:bodyPr>
          <a:lstStyle/>
          <a:p>
            <a:pPr algn="ctr"/>
            <a:r>
              <a:rPr lang="en-US" sz="6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LABELLING</a:t>
            </a:r>
          </a:p>
        </p:txBody>
      </p:sp>
      <p:sp>
        <p:nvSpPr>
          <p:cNvPr id="7" name="Slide Number Placeholder 6"/>
          <p:cNvSpPr>
            <a:spLocks noGrp="1"/>
          </p:cNvSpPr>
          <p:nvPr>
            <p:ph type="sldNum" sz="quarter" idx="12"/>
          </p:nvPr>
        </p:nvSpPr>
        <p:spPr/>
        <p:txBody>
          <a:bodyPr/>
          <a:lstStyle/>
          <a:p>
            <a:fld id="{07B9FA09-C0B1-4380-94D6-35A84540372E}" type="slidenum">
              <a:rPr lang="en-IN" smtClean="0"/>
              <a:t>7</a:t>
            </a:fld>
            <a:endParaRPr lang="en-IN"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9361" y="205696"/>
            <a:ext cx="1042942" cy="1092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03559"/>
            <a:ext cx="11627167" cy="483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094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3127947488"/>
              </p:ext>
            </p:extLst>
          </p:nvPr>
        </p:nvGraphicFramePr>
        <p:xfrm>
          <a:off x="1141412" y="807721"/>
          <a:ext cx="9905999" cy="5935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p:cNvSpPr>
            <a:spLocks noGrp="1"/>
          </p:cNvSpPr>
          <p:nvPr>
            <p:ph type="title"/>
          </p:nvPr>
        </p:nvSpPr>
        <p:spPr>
          <a:xfrm>
            <a:off x="1158243" y="0"/>
            <a:ext cx="9905998" cy="70104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BENEFITS OF OUR SOLUTION (MACHINE)</a:t>
            </a: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grpSp>
        <p:nvGrpSpPr>
          <p:cNvPr id="6" name="Group 5"/>
          <p:cNvGrpSpPr/>
          <p:nvPr/>
        </p:nvGrpSpPr>
        <p:grpSpPr>
          <a:xfrm>
            <a:off x="4724401" y="5242560"/>
            <a:ext cx="6339839" cy="1478280"/>
            <a:chOff x="3566158" y="3490954"/>
            <a:chExt cx="6339839" cy="863084"/>
          </a:xfrm>
          <a:scene3d>
            <a:camera prst="orthographicFront"/>
            <a:lightRig rig="flat" dir="t"/>
          </a:scene3d>
        </p:grpSpPr>
        <p:sp>
          <p:nvSpPr>
            <p:cNvPr id="7" name="Round Same Side Corner Rectangle 6"/>
            <p:cNvSpPr/>
            <p:nvPr/>
          </p:nvSpPr>
          <p:spPr>
            <a:xfrm rot="5400000">
              <a:off x="6304536" y="752576"/>
              <a:ext cx="863084" cy="6339839"/>
            </a:xfrm>
            <a:prstGeom prst="round2SameRect">
              <a:avLst/>
            </a:prstGeom>
            <a:sp3d extrusionH="12700" prstMaterial="plastic">
              <a:bevelT w="50800" h="50800"/>
            </a:sp3d>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2">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10" name="Round Same Side Corner Rectangle 4"/>
            <p:cNvSpPr/>
            <p:nvPr/>
          </p:nvSpPr>
          <p:spPr>
            <a:xfrm>
              <a:off x="3566159" y="3533085"/>
              <a:ext cx="6297707" cy="778820"/>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en-IN" sz="1800" kern="1200" dirty="0"/>
                <a:t>A lot of people, especiall</a:t>
              </a:r>
              <a:r>
                <a:rPr lang="en-IN" dirty="0"/>
                <a:t>y in India, face diarrhoeal diseases, like Typhoid and Cholera, due to drinking contaminated water unknowingly.</a:t>
              </a:r>
            </a:p>
            <a:p>
              <a:pPr marL="171450" lvl="1" indent="-171450" algn="l" defTabSz="800100" rtl="0">
                <a:lnSpc>
                  <a:spcPct val="90000"/>
                </a:lnSpc>
                <a:spcBef>
                  <a:spcPct val="0"/>
                </a:spcBef>
                <a:spcAft>
                  <a:spcPct val="15000"/>
                </a:spcAft>
                <a:buChar char="••"/>
              </a:pPr>
              <a:r>
                <a:rPr lang="en-IN" sz="1800" kern="1200" dirty="0"/>
                <a:t>So, this project has great scope and can be easily implemented in India as it is in great need all over the nation.</a:t>
              </a:r>
            </a:p>
          </p:txBody>
        </p:sp>
      </p:grpSp>
      <p:sp>
        <p:nvSpPr>
          <p:cNvPr id="2" name="Slide Number Placeholder 1"/>
          <p:cNvSpPr>
            <a:spLocks noGrp="1"/>
          </p:cNvSpPr>
          <p:nvPr>
            <p:ph type="sldNum" sz="quarter" idx="12"/>
          </p:nvPr>
        </p:nvSpPr>
        <p:spPr/>
        <p:txBody>
          <a:bodyPr/>
          <a:lstStyle/>
          <a:p>
            <a:fld id="{07B9FA09-C0B1-4380-94D6-35A84540372E}" type="slidenum">
              <a:rPr lang="en-IN" smtClean="0"/>
              <a:t>8</a:t>
            </a:fld>
            <a:endParaRPr lang="en-IN" dirty="0"/>
          </a:p>
        </p:txBody>
      </p:sp>
    </p:spTree>
    <p:extLst>
      <p:ext uri="{BB962C8B-B14F-4D97-AF65-F5344CB8AC3E}">
        <p14:creationId xmlns:p14="http://schemas.microsoft.com/office/powerpoint/2010/main" val="2522710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312" y="-152386"/>
            <a:ext cx="9905998" cy="147857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PURPOSE</a:t>
            </a:r>
            <a:endParaRPr lang="en-IN"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1141413" y="884921"/>
            <a:ext cx="9905998" cy="3884027"/>
          </a:xfrm>
        </p:spPr>
        <p:txBody>
          <a:bodyPr/>
          <a:lstStyle/>
          <a:p>
            <a:pPr marL="0" indent="0">
              <a:buNone/>
            </a:pPr>
            <a:r>
              <a:rPr lang="en-IN" dirty="0"/>
              <a:t>We’re solving this problem for:</a:t>
            </a:r>
          </a:p>
          <a:p>
            <a:r>
              <a:rPr lang="en-IN" dirty="0"/>
              <a:t>The households in metro-Politian cities and the cities known for bad water quality.</a:t>
            </a:r>
          </a:p>
          <a:p>
            <a:r>
              <a:rPr lang="en-IN" dirty="0"/>
              <a:t>The people who face diarrheal diseases so that they can verify the purity of the water they drink. </a:t>
            </a:r>
          </a:p>
        </p:txBody>
      </p:sp>
      <p:pic>
        <p:nvPicPr>
          <p:cNvPr id="5" name="Picture 4">
            <a:extLst>
              <a:ext uri="{FF2B5EF4-FFF2-40B4-BE49-F238E27FC236}">
                <a16:creationId xmlns:a16="http://schemas.microsoft.com/office/drawing/2014/main" id="{89A32C02-97F1-486E-9BA6-E257814CC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7072" y="2979572"/>
            <a:ext cx="6369803" cy="32071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2081134-1116-4F49-95E5-52C0AEF08007}"/>
              </a:ext>
            </a:extLst>
          </p:cNvPr>
          <p:cNvSpPr txBox="1"/>
          <p:nvPr/>
        </p:nvSpPr>
        <p:spPr>
          <a:xfrm>
            <a:off x="6440199" y="6358594"/>
            <a:ext cx="4424288" cy="646331"/>
          </a:xfrm>
          <a:prstGeom prst="rect">
            <a:avLst/>
          </a:prstGeom>
          <a:noFill/>
        </p:spPr>
        <p:txBody>
          <a:bodyPr wrap="square" rtlCol="0">
            <a:spAutoFit/>
          </a:bodyPr>
          <a:lstStyle/>
          <a:p>
            <a:r>
              <a:rPr lang="en-IN" b="1" u="sng" dirty="0"/>
              <a:t>SOURCE :ALJAZEERA</a:t>
            </a:r>
          </a:p>
          <a:p>
            <a:endParaRPr lang="en-IN" dirty="0"/>
          </a:p>
        </p:txBody>
      </p:sp>
      <p:pic>
        <p:nvPicPr>
          <p:cNvPr id="6" name="Picture 5">
            <a:extLst>
              <a:ext uri="{FF2B5EF4-FFF2-40B4-BE49-F238E27FC236}">
                <a16:creationId xmlns:a16="http://schemas.microsoft.com/office/drawing/2014/main" id="{E78AB660-1E04-4F3F-9F3E-7049A6041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579" y="3560064"/>
            <a:ext cx="3334788" cy="2798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2"/>
          </p:nvPr>
        </p:nvSpPr>
        <p:spPr/>
        <p:txBody>
          <a:bodyPr/>
          <a:lstStyle/>
          <a:p>
            <a:fld id="{07B9FA09-C0B1-4380-94D6-35A84540372E}" type="slidenum">
              <a:rPr lang="en-IN" smtClean="0"/>
              <a:t>9</a:t>
            </a:fld>
            <a:endParaRPr lang="en-IN" dirty="0"/>
          </a:p>
        </p:txBody>
      </p:sp>
    </p:spTree>
    <p:extLst>
      <p:ext uri="{BB962C8B-B14F-4D97-AF65-F5344CB8AC3E}">
        <p14:creationId xmlns:p14="http://schemas.microsoft.com/office/powerpoint/2010/main" val="1421809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2">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749</TotalTime>
  <Words>670</Words>
  <Application>Microsoft Office PowerPoint</Application>
  <PresentationFormat>Widescreen</PresentationFormat>
  <Paragraphs>82</Paragraphs>
  <Slides>13</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Arial</vt:lpstr>
      <vt:lpstr>Calibri</vt:lpstr>
      <vt:lpstr>Jokerman</vt:lpstr>
      <vt:lpstr>Tw Cen MT</vt:lpstr>
      <vt:lpstr>Circuit</vt:lpstr>
      <vt:lpstr>Packager Shell Object</vt:lpstr>
      <vt:lpstr>  WATER VERIFICATION MACHINE   </vt:lpstr>
      <vt:lpstr>INTRODUCTION</vt:lpstr>
      <vt:lpstr> PROBLEM STATEMENT          CURRENT METHODS</vt:lpstr>
      <vt:lpstr>PowerPoint Presentation</vt:lpstr>
      <vt:lpstr>PowerPoint Presentation</vt:lpstr>
      <vt:lpstr>3-D Design</vt:lpstr>
      <vt:lpstr>LABELLING</vt:lpstr>
      <vt:lpstr>BENEFITS OF OUR SOLUTION (MACHINE)</vt:lpstr>
      <vt:lpstr>PURPOSE</vt:lpstr>
      <vt:lpstr>RESOURCES</vt:lpstr>
      <vt:lpstr>ECONOMIC VIABILITY </vt:lpstr>
      <vt:lpstr>WHY ARE WE BEST SUITED TO OFFER THIS SOLUTION? </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Mittal Gaurav</dc:creator>
  <cp:lastModifiedBy>Uday Mittal</cp:lastModifiedBy>
  <cp:revision>96</cp:revision>
  <dcterms:created xsi:type="dcterms:W3CDTF">2019-12-09T15:25:26Z</dcterms:created>
  <dcterms:modified xsi:type="dcterms:W3CDTF">2023-04-22T10:04:28Z</dcterms:modified>
</cp:coreProperties>
</file>